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34.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70.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slideLayouts/slideLayout10.xml" ContentType="application/vnd.openxmlformats-officedocument.presentationml.slideLayout+xml"/>
  <Default Extension="gif" ContentType="image/gif"/>
  <Override PartName="/ppt/tags/tag2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tags/tag2.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tags/tag3.xml" ContentType="application/vnd.openxmlformats-officedocument.presentationml.tags+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tags/tag62.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45.xml" ContentType="application/vnd.openxmlformats-officedocument.presentationml.tag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35" r:id="rId1"/>
    <p:sldMasterId id="2147484655" r:id="rId2"/>
    <p:sldMasterId id="2147484660" r:id="rId3"/>
    <p:sldMasterId id="2147484676" r:id="rId4"/>
  </p:sldMasterIdLst>
  <p:notesMasterIdLst>
    <p:notesMasterId r:id="rId45"/>
  </p:notesMasterIdLst>
  <p:handoutMasterIdLst>
    <p:handoutMasterId r:id="rId46"/>
  </p:handoutMasterIdLst>
  <p:sldIdLst>
    <p:sldId id="536" r:id="rId5"/>
    <p:sldId id="453" r:id="rId6"/>
    <p:sldId id="456" r:id="rId7"/>
    <p:sldId id="520" r:id="rId8"/>
    <p:sldId id="521" r:id="rId9"/>
    <p:sldId id="469" r:id="rId10"/>
    <p:sldId id="499" r:id="rId11"/>
    <p:sldId id="500" r:id="rId12"/>
    <p:sldId id="501" r:id="rId13"/>
    <p:sldId id="522" r:id="rId14"/>
    <p:sldId id="523" r:id="rId15"/>
    <p:sldId id="524" r:id="rId16"/>
    <p:sldId id="525" r:id="rId17"/>
    <p:sldId id="526" r:id="rId18"/>
    <p:sldId id="527" r:id="rId19"/>
    <p:sldId id="534" r:id="rId20"/>
    <p:sldId id="529" r:id="rId21"/>
    <p:sldId id="530" r:id="rId22"/>
    <p:sldId id="531" r:id="rId23"/>
    <p:sldId id="533" r:id="rId24"/>
    <p:sldId id="502" r:id="rId25"/>
    <p:sldId id="503" r:id="rId26"/>
    <p:sldId id="504" r:id="rId27"/>
    <p:sldId id="423" r:id="rId28"/>
    <p:sldId id="505" r:id="rId29"/>
    <p:sldId id="506" r:id="rId30"/>
    <p:sldId id="507" r:id="rId31"/>
    <p:sldId id="508" r:id="rId32"/>
    <p:sldId id="509" r:id="rId33"/>
    <p:sldId id="510" r:id="rId34"/>
    <p:sldId id="511" r:id="rId35"/>
    <p:sldId id="512" r:id="rId36"/>
    <p:sldId id="513" r:id="rId37"/>
    <p:sldId id="514" r:id="rId38"/>
    <p:sldId id="515" r:id="rId39"/>
    <p:sldId id="516" r:id="rId40"/>
    <p:sldId id="517" r:id="rId41"/>
    <p:sldId id="518" r:id="rId42"/>
    <p:sldId id="519" r:id="rId43"/>
    <p:sldId id="535" r:id="rId44"/>
  </p:sldIdLst>
  <p:sldSz cx="9144000" cy="5143500" type="screen16x9"/>
  <p:notesSz cx="6858000" cy="9144000"/>
  <p:defaultTextStyle>
    <a:defPPr>
      <a:defRPr lang="zh-CN"/>
    </a:defPPr>
    <a:lvl1pPr algn="l" rtl="0" fontAlgn="base">
      <a:spcBef>
        <a:spcPct val="0"/>
      </a:spcBef>
      <a:spcAft>
        <a:spcPct val="0"/>
      </a:spcAft>
      <a:defRPr sz="2000" kern="1200">
        <a:solidFill>
          <a:schemeClr val="tx1"/>
        </a:solidFill>
        <a:latin typeface="宋体" charset="-122"/>
        <a:ea typeface="宋体" charset="-122"/>
        <a:cs typeface="+mn-cs"/>
      </a:defRPr>
    </a:lvl1pPr>
    <a:lvl2pPr marL="457200" algn="l" rtl="0" fontAlgn="base">
      <a:spcBef>
        <a:spcPct val="0"/>
      </a:spcBef>
      <a:spcAft>
        <a:spcPct val="0"/>
      </a:spcAft>
      <a:defRPr sz="2000" kern="1200">
        <a:solidFill>
          <a:schemeClr val="tx1"/>
        </a:solidFill>
        <a:latin typeface="宋体" charset="-122"/>
        <a:ea typeface="宋体" charset="-122"/>
        <a:cs typeface="+mn-cs"/>
      </a:defRPr>
    </a:lvl2pPr>
    <a:lvl3pPr marL="914400" algn="l" rtl="0" fontAlgn="base">
      <a:spcBef>
        <a:spcPct val="0"/>
      </a:spcBef>
      <a:spcAft>
        <a:spcPct val="0"/>
      </a:spcAft>
      <a:defRPr sz="2000" kern="1200">
        <a:solidFill>
          <a:schemeClr val="tx1"/>
        </a:solidFill>
        <a:latin typeface="宋体" charset="-122"/>
        <a:ea typeface="宋体" charset="-122"/>
        <a:cs typeface="+mn-cs"/>
      </a:defRPr>
    </a:lvl3pPr>
    <a:lvl4pPr marL="1371600" algn="l" rtl="0" fontAlgn="base">
      <a:spcBef>
        <a:spcPct val="0"/>
      </a:spcBef>
      <a:spcAft>
        <a:spcPct val="0"/>
      </a:spcAft>
      <a:defRPr sz="2000" kern="1200">
        <a:solidFill>
          <a:schemeClr val="tx1"/>
        </a:solidFill>
        <a:latin typeface="宋体" charset="-122"/>
        <a:ea typeface="宋体" charset="-122"/>
        <a:cs typeface="+mn-cs"/>
      </a:defRPr>
    </a:lvl4pPr>
    <a:lvl5pPr marL="1828800" algn="l" rtl="0" fontAlgn="base">
      <a:spcBef>
        <a:spcPct val="0"/>
      </a:spcBef>
      <a:spcAft>
        <a:spcPct val="0"/>
      </a:spcAft>
      <a:defRPr sz="2000" kern="1200">
        <a:solidFill>
          <a:schemeClr val="tx1"/>
        </a:solidFill>
        <a:latin typeface="宋体" charset="-122"/>
        <a:ea typeface="宋体" charset="-122"/>
        <a:cs typeface="+mn-cs"/>
      </a:defRPr>
    </a:lvl5pPr>
    <a:lvl6pPr marL="2286000" algn="l" defTabSz="914400" rtl="0" eaLnBrk="1" latinLnBrk="0" hangingPunct="1">
      <a:defRPr sz="2000" kern="1200">
        <a:solidFill>
          <a:schemeClr val="tx1"/>
        </a:solidFill>
        <a:latin typeface="宋体" charset="-122"/>
        <a:ea typeface="宋体" charset="-122"/>
        <a:cs typeface="+mn-cs"/>
      </a:defRPr>
    </a:lvl6pPr>
    <a:lvl7pPr marL="2743200" algn="l" defTabSz="914400" rtl="0" eaLnBrk="1" latinLnBrk="0" hangingPunct="1">
      <a:defRPr sz="2000" kern="1200">
        <a:solidFill>
          <a:schemeClr val="tx1"/>
        </a:solidFill>
        <a:latin typeface="宋体" charset="-122"/>
        <a:ea typeface="宋体" charset="-122"/>
        <a:cs typeface="+mn-cs"/>
      </a:defRPr>
    </a:lvl7pPr>
    <a:lvl8pPr marL="3200400" algn="l" defTabSz="914400" rtl="0" eaLnBrk="1" latinLnBrk="0" hangingPunct="1">
      <a:defRPr sz="2000" kern="1200">
        <a:solidFill>
          <a:schemeClr val="tx1"/>
        </a:solidFill>
        <a:latin typeface="宋体" charset="-122"/>
        <a:ea typeface="宋体" charset="-122"/>
        <a:cs typeface="+mn-cs"/>
      </a:defRPr>
    </a:lvl8pPr>
    <a:lvl9pPr marL="3657600" algn="l" defTabSz="914400" rtl="0" eaLnBrk="1" latinLnBrk="0" hangingPunct="1">
      <a:defRPr sz="2000" kern="1200">
        <a:solidFill>
          <a:schemeClr val="tx1"/>
        </a:solidFill>
        <a:latin typeface="宋体" charset="-122"/>
        <a:ea typeface="宋体" charset="-122"/>
        <a:cs typeface="+mn-cs"/>
      </a:defRPr>
    </a:lvl9pPr>
  </p:defaultTextStyle>
  <p:extLst>
    <p:ext uri="{521415D9-36F7-43E2-AB2F-B90AF26B5E84}">
      <p14:sectionLst xmlns="" xmlns:p14="http://schemas.microsoft.com/office/powerpoint/2010/main">
        <p14:section name="默认节" id="{6AC49E4E-E065-A449-9FBE-5883C073D1D3}">
          <p14:sldIdLst>
            <p14:sldId id="536"/>
            <p14:sldId id="453"/>
            <p14:sldId id="456"/>
            <p14:sldId id="520"/>
            <p14:sldId id="521"/>
            <p14:sldId id="469"/>
            <p14:sldId id="499"/>
            <p14:sldId id="500"/>
            <p14:sldId id="501"/>
            <p14:sldId id="522"/>
            <p14:sldId id="523"/>
            <p14:sldId id="524"/>
            <p14:sldId id="525"/>
            <p14:sldId id="526"/>
            <p14:sldId id="527"/>
            <p14:sldId id="534"/>
            <p14:sldId id="529"/>
            <p14:sldId id="530"/>
            <p14:sldId id="531"/>
            <p14:sldId id="533"/>
            <p14:sldId id="502"/>
            <p14:sldId id="503"/>
            <p14:sldId id="504"/>
            <p14:sldId id="423"/>
            <p14:sldId id="505"/>
            <p14:sldId id="506"/>
            <p14:sldId id="507"/>
            <p14:sldId id="508"/>
            <p14:sldId id="509"/>
            <p14:sldId id="510"/>
            <p14:sldId id="511"/>
            <p14:sldId id="512"/>
            <p14:sldId id="513"/>
            <p14:sldId id="514"/>
            <p14:sldId id="515"/>
            <p14:sldId id="516"/>
            <p14:sldId id="517"/>
            <p14:sldId id="518"/>
            <p14:sldId id="519"/>
            <p14:sldId id="535"/>
          </p14:sldIdLst>
        </p14:section>
      </p14:sectionLst>
    </p:ext>
    <p:ext uri="{EFAFB233-063F-42B5-8137-9DF3F51BA10A}">
      <p15:sldGuideLst xmlns:p15="http://schemas.microsoft.com/office/powerpoint/2012/main" xmlns="">
        <p15:guide id="1" orient="horz" pos="3162">
          <p15:clr>
            <a:srgbClr val="A4A3A4"/>
          </p15:clr>
        </p15:guide>
        <p15:guide id="2" pos="5511">
          <p15:clr>
            <a:srgbClr val="A4A3A4"/>
          </p15:clr>
        </p15:guide>
        <p15:guide id="3" orient="horz" pos="426">
          <p15:clr>
            <a:srgbClr val="A4A3A4"/>
          </p15:clr>
        </p15:guide>
        <p15:guide id="4" pos="5759">
          <p15:clr>
            <a:srgbClr val="A4A3A4"/>
          </p15:clr>
        </p15:guide>
        <p15:guide id="5" pos="57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478A"/>
    <a:srgbClr val="FF9900"/>
    <a:srgbClr val="DF6421"/>
    <a:srgbClr val="12A9D9"/>
    <a:srgbClr val="41D8FF"/>
    <a:srgbClr val="BFDFFF"/>
    <a:srgbClr val="13AE67"/>
    <a:srgbClr val="1489FF"/>
    <a:srgbClr val="CC6600"/>
    <a:srgbClr val="FF505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6" autoAdjust="0"/>
    <p:restoredTop sz="91476" autoAdjust="0"/>
  </p:normalViewPr>
  <p:slideViewPr>
    <p:cSldViewPr>
      <p:cViewPr>
        <p:scale>
          <a:sx n="100" d="100"/>
          <a:sy n="100" d="100"/>
        </p:scale>
        <p:origin x="-318" y="-36"/>
      </p:cViewPr>
      <p:guideLst>
        <p:guide orient="horz" pos="3162"/>
        <p:guide orient="horz" pos="426"/>
        <p:guide pos="5511"/>
        <p:guide pos="5759"/>
        <p:guide pos="5738"/>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3" d="100"/>
          <a:sy n="73" d="100"/>
        </p:scale>
        <p:origin x="2820"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F374D668-D138-4503-8038-BF417F930298}" type="slidenum">
              <a:rPr lang="en-US" altLang="zh-CN"/>
              <a:pPr>
                <a:defRPr/>
              </a:pPr>
              <a:t>‹#›</a:t>
            </a:fld>
            <a:endParaRPr lang="en-US" altLang="zh-CN" dirty="0"/>
          </a:p>
        </p:txBody>
      </p:sp>
    </p:spTree>
    <p:extLst>
      <p:ext uri="{BB962C8B-B14F-4D97-AF65-F5344CB8AC3E}">
        <p14:creationId xmlns="" xmlns:p14="http://schemas.microsoft.com/office/powerpoint/2010/main" val="281434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447C3CA4-1A3F-43E3-944D-8257F97CD276}" type="slidenum">
              <a:rPr lang="en-US" altLang="zh-CN"/>
              <a:pPr>
                <a:defRPr/>
              </a:pPr>
              <a:t>‹#›</a:t>
            </a:fld>
            <a:endParaRPr lang="en-US" altLang="zh-CN" dirty="0"/>
          </a:p>
        </p:txBody>
      </p:sp>
    </p:spTree>
    <p:extLst>
      <p:ext uri="{BB962C8B-B14F-4D97-AF65-F5344CB8AC3E}">
        <p14:creationId xmlns="" xmlns:p14="http://schemas.microsoft.com/office/powerpoint/2010/main" val="8612244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pPr/>
              <a:t>1</a:t>
            </a:fld>
            <a:endParaRPr lang="en-US"/>
          </a:p>
        </p:txBody>
      </p:sp>
    </p:spTree>
    <p:extLst>
      <p:ext uri="{BB962C8B-B14F-4D97-AF65-F5344CB8AC3E}">
        <p14:creationId xmlns="" xmlns:p14="http://schemas.microsoft.com/office/powerpoint/2010/main" val="134110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主</a:t>
            </a:r>
            <a:r>
              <a:rPr lang="zh-CN" altLang="en-US" sz="1200" dirty="0" smtClean="0"/>
              <a:t>控台</a:t>
            </a:r>
            <a:r>
              <a:rPr lang="zh-CN" altLang="zh-CN" sz="1200" dirty="0" smtClean="0"/>
              <a:t>窗口界面出现后，默认会要求用户选择进行报表操作的子系统</a:t>
            </a:r>
            <a:r>
              <a:rPr lang="zh-CN" altLang="en-US" sz="1200" dirty="0" smtClean="0"/>
              <a:t>，后续的设计和打开的报表都是在对应子系统中</a:t>
            </a:r>
            <a:r>
              <a:rPr lang="zh-CN" altLang="en-US" sz="1200" kern="1200" dirty="0" smtClean="0">
                <a:solidFill>
                  <a:schemeClr val="bg1"/>
                </a:solidFill>
                <a:latin typeface="+mj-ea"/>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25</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26</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27</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28</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单据类报表的设计流程比较简单，由于主要应用于套打打印，因此其数据来源于单据或基础资料</a:t>
            </a:r>
            <a:r>
              <a:rPr lang="zh-CN" altLang="en-US" sz="1200" kern="1200" dirty="0" smtClean="0">
                <a:solidFill>
                  <a:schemeClr val="bg1"/>
                </a:solidFill>
                <a:latin typeface="+mj-ea"/>
                <a:ea typeface="宋体" pitchFamily="2" charset="-122"/>
                <a:cs typeface="+mn-cs"/>
              </a:rPr>
              <a:t>。只需要选到对应单据进行报表布局和数据源设置</a:t>
            </a: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29</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30</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bg1"/>
                </a:solidFill>
                <a:latin typeface="+mj-ea"/>
              </a:rPr>
              <a:t>单据类报表无需发布，只要设计了，然后在</a:t>
            </a:r>
            <a:r>
              <a:rPr lang="en-US" altLang="zh-CN" sz="1200" dirty="0" smtClean="0">
                <a:solidFill>
                  <a:schemeClr val="bg1"/>
                </a:solidFill>
                <a:latin typeface="+mj-ea"/>
              </a:rPr>
              <a:t>K/3Cloud</a:t>
            </a:r>
            <a:r>
              <a:rPr lang="zh-CN" altLang="en-US" sz="1200" dirty="0" smtClean="0">
                <a:solidFill>
                  <a:schemeClr val="bg1"/>
                </a:solidFill>
                <a:latin typeface="+mj-ea"/>
              </a:rPr>
              <a:t>系统中需要对单据进行标准打印的时候，可以在套打设置中选择对应的报表模板，然后进行打印预览。</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31</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大文本打印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多单据体打印</a:t>
            </a:r>
            <a:endParaRPr lang="en-US" altLang="zh-CN" sz="1600" dirty="0" smtClean="0">
              <a:latin typeface="黑体" pitchFamily="49" charset="-122"/>
              <a:ea typeface="黑体" pitchFamily="49" charset="-122"/>
            </a:endParaRP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子单据体打印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自动换行打印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自动翻页打印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跨页输出打印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条码打印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汇总打印</a:t>
            </a: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排序打印</a:t>
            </a:r>
            <a:endParaRPr lang="en-US" altLang="zh-CN" sz="1600" dirty="0" smtClean="0">
              <a:latin typeface="黑体" pitchFamily="49" charset="-122"/>
              <a:ea typeface="黑体" pitchFamily="49" charset="-122"/>
            </a:endParaRPr>
          </a:p>
          <a:p>
            <a:pPr marL="268288" lvl="1">
              <a:lnSpc>
                <a:spcPct val="110000"/>
              </a:lnSpc>
              <a:buClr>
                <a:srgbClr val="FF9900"/>
              </a:buClr>
              <a:buFont typeface="Wingdings" pitchFamily="2" charset="2"/>
              <a:buNone/>
            </a:pPr>
            <a:r>
              <a:rPr lang="zh-CN" altLang="en-US" sz="1600" dirty="0" smtClean="0">
                <a:latin typeface="黑体" pitchFamily="49" charset="-122"/>
                <a:ea typeface="黑体" pitchFamily="49" charset="-122"/>
              </a:rPr>
              <a:t>文件导出</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32</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Clr>
                <a:srgbClr val="FF9900"/>
              </a:buClr>
              <a:buFont typeface="Wingdings" pitchFamily="2" charset="2"/>
              <a:buNone/>
            </a:pPr>
            <a:r>
              <a:rPr lang="zh-CN" altLang="en-US" sz="1200" dirty="0" smtClean="0">
                <a:solidFill>
                  <a:schemeClr val="bg1"/>
                </a:solidFill>
                <a:latin typeface="+mj-ea"/>
              </a:rPr>
              <a:t>支持基础数据源</a:t>
            </a:r>
            <a:endParaRPr lang="en-US" altLang="zh-CN" sz="1200" dirty="0" smtClean="0">
              <a:solidFill>
                <a:schemeClr val="bg1"/>
              </a:solidFill>
              <a:latin typeface="+mj-ea"/>
            </a:endParaRPr>
          </a:p>
          <a:p>
            <a:pPr>
              <a:buClr>
                <a:srgbClr val="FF9900"/>
              </a:buClr>
              <a:buFont typeface="Wingdings" pitchFamily="2" charset="2"/>
              <a:buNone/>
            </a:pPr>
            <a:r>
              <a:rPr lang="zh-CN" altLang="en-US" sz="1200" dirty="0" smtClean="0">
                <a:solidFill>
                  <a:schemeClr val="bg1"/>
                </a:solidFill>
                <a:latin typeface="+mj-ea"/>
              </a:rPr>
              <a:t>支持汇总数据源</a:t>
            </a:r>
            <a:endParaRPr lang="en-US" altLang="zh-CN" sz="1200" dirty="0" smtClean="0">
              <a:solidFill>
                <a:schemeClr val="bg1"/>
              </a:solidFill>
              <a:latin typeface="+mj-ea"/>
            </a:endParaRPr>
          </a:p>
          <a:p>
            <a:pPr>
              <a:buClr>
                <a:srgbClr val="FF9900"/>
              </a:buClr>
              <a:buFont typeface="Wingdings" pitchFamily="2" charset="2"/>
              <a:buNone/>
            </a:pPr>
            <a:r>
              <a:rPr lang="zh-CN" altLang="en-US" sz="1200" dirty="0" smtClean="0">
                <a:solidFill>
                  <a:schemeClr val="bg1"/>
                </a:solidFill>
                <a:latin typeface="+mj-ea"/>
              </a:rPr>
              <a:t>支持交叉数据源</a:t>
            </a:r>
            <a:endParaRPr lang="en-US" altLang="zh-CN" sz="1200" dirty="0" smtClean="0">
              <a:solidFill>
                <a:schemeClr val="bg1"/>
              </a:solidFill>
              <a:latin typeface="+mj-ea"/>
            </a:endParaRPr>
          </a:p>
          <a:p>
            <a:pPr fontAlgn="auto">
              <a:lnSpc>
                <a:spcPct val="120000"/>
              </a:lnSpc>
              <a:spcBef>
                <a:spcPts val="0"/>
              </a:spcBef>
              <a:spcAft>
                <a:spcPts val="0"/>
              </a:spcAft>
              <a:defRPr/>
            </a:pPr>
            <a:r>
              <a:rPr lang="zh-CN" altLang="en-US" sz="1200" dirty="0" smtClean="0">
                <a:solidFill>
                  <a:schemeClr val="bg1"/>
                </a:solidFill>
                <a:latin typeface="+mj-ea"/>
              </a:rPr>
              <a:t>支持</a:t>
            </a:r>
            <a:r>
              <a:rPr lang="en-US" altLang="zh-CN" sz="1200" dirty="0" smtClean="0">
                <a:solidFill>
                  <a:schemeClr val="bg1"/>
                </a:solidFill>
                <a:latin typeface="+mj-ea"/>
              </a:rPr>
              <a:t>SQL</a:t>
            </a:r>
            <a:r>
              <a:rPr lang="zh-CN" altLang="en-US" sz="1200" dirty="0" smtClean="0">
                <a:solidFill>
                  <a:schemeClr val="bg1"/>
                </a:solidFill>
                <a:latin typeface="+mj-ea"/>
              </a:rPr>
              <a:t>账表数据源</a:t>
            </a:r>
            <a:endParaRPr lang="en-US" altLang="zh-CN" sz="1200" dirty="0" smtClean="0">
              <a:solidFill>
                <a:schemeClr val="bg1"/>
              </a:solidFill>
              <a:latin typeface="+mj-ea"/>
            </a:endParaRPr>
          </a:p>
          <a:p>
            <a:pPr fontAlgn="auto">
              <a:lnSpc>
                <a:spcPct val="120000"/>
              </a:lnSpc>
              <a:spcBef>
                <a:spcPts val="0"/>
              </a:spcBef>
              <a:spcAft>
                <a:spcPts val="0"/>
              </a:spcAft>
              <a:defRPr/>
            </a:pPr>
            <a:r>
              <a:rPr lang="zh-CN" altLang="en-US" sz="1200" dirty="0" smtClean="0">
                <a:solidFill>
                  <a:schemeClr val="bg1"/>
                </a:solidFill>
                <a:latin typeface="+mj-ea"/>
              </a:rPr>
              <a:t>数据源为</a:t>
            </a:r>
            <a:r>
              <a:rPr lang="en-US" altLang="zh-CN" sz="1200" dirty="0" smtClean="0">
                <a:solidFill>
                  <a:schemeClr val="bg1"/>
                </a:solidFill>
                <a:latin typeface="+mj-ea"/>
              </a:rPr>
              <a:t>SQL</a:t>
            </a:r>
            <a:r>
              <a:rPr lang="zh-CN" altLang="en-US" sz="1200" dirty="0" smtClean="0">
                <a:solidFill>
                  <a:schemeClr val="bg1"/>
                </a:solidFill>
                <a:latin typeface="+mj-ea"/>
              </a:rPr>
              <a:t>增强报表提供数据来源</a:t>
            </a:r>
            <a:endParaRPr lang="zh-CN" altLang="en-US" sz="1200" dirty="0">
              <a:solidFill>
                <a:schemeClr val="bg1"/>
              </a:solidFill>
              <a:latin typeface="+mj-ea"/>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33</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Clr>
                <a:srgbClr val="FF9900"/>
              </a:buClr>
              <a:buFont typeface="Wingdings" pitchFamily="2" charset="2"/>
              <a:buNone/>
            </a:pPr>
            <a:r>
              <a:rPr lang="zh-CN" altLang="en-US" sz="1200" kern="1200" dirty="0" smtClean="0">
                <a:solidFill>
                  <a:schemeClr val="bg1"/>
                </a:solidFill>
                <a:latin typeface="+mj-ea"/>
                <a:ea typeface="宋体" pitchFamily="2" charset="-122"/>
                <a:cs typeface="+mn-cs"/>
              </a:rPr>
              <a:t>使用现有单据、基础资料或</a:t>
            </a:r>
            <a:r>
              <a:rPr lang="en-US" altLang="zh-CN" sz="1200" kern="1200" dirty="0" smtClean="0">
                <a:solidFill>
                  <a:schemeClr val="bg1"/>
                </a:solidFill>
                <a:latin typeface="+mj-ea"/>
                <a:ea typeface="宋体" pitchFamily="2" charset="-122"/>
                <a:cs typeface="+mn-cs"/>
              </a:rPr>
              <a:t>SQL</a:t>
            </a:r>
            <a:r>
              <a:rPr lang="zh-CN" altLang="en-US" sz="1200" kern="1200" dirty="0" smtClean="0">
                <a:solidFill>
                  <a:schemeClr val="bg1"/>
                </a:solidFill>
                <a:latin typeface="+mj-ea"/>
                <a:ea typeface="宋体" pitchFamily="2" charset="-122"/>
                <a:cs typeface="+mn-cs"/>
              </a:rPr>
              <a:t>账表作为基础数据，关联生成新的基础数据源。基于基础数据源还可以生成汇总和交叉数据源</a:t>
            </a:r>
            <a:endParaRPr lang="zh-CN" altLang="en-US" sz="1200" dirty="0">
              <a:solidFill>
                <a:schemeClr val="bg1"/>
              </a:solidFill>
              <a:latin typeface="+mj-ea"/>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34</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fontAlgn="auto">
              <a:lnSpc>
                <a:spcPct val="120000"/>
              </a:lnSpc>
              <a:spcBef>
                <a:spcPts val="0"/>
              </a:spcBef>
              <a:spcAft>
                <a:spcPts val="0"/>
              </a:spcAft>
              <a:defRPr/>
            </a:pPr>
            <a:endParaRPr lang="en-US" altLang="zh-CN" sz="1400" dirty="0" smtClean="0">
              <a:solidFill>
                <a:schemeClr val="bg1"/>
              </a:solidFill>
              <a:latin typeface="+mj-ea"/>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35</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fontAlgn="auto">
              <a:lnSpc>
                <a:spcPct val="120000"/>
              </a:lnSpc>
              <a:spcBef>
                <a:spcPts val="0"/>
              </a:spcBef>
              <a:spcAft>
                <a:spcPts val="0"/>
              </a:spcAft>
              <a:defRPr/>
            </a:pPr>
            <a:endParaRPr lang="en-US" altLang="zh-CN" sz="1400" dirty="0" smtClean="0">
              <a:solidFill>
                <a:schemeClr val="bg1"/>
              </a:solidFill>
              <a:latin typeface="+mj-ea"/>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36</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fontAlgn="auto">
              <a:lnSpc>
                <a:spcPct val="120000"/>
              </a:lnSpc>
              <a:spcBef>
                <a:spcPts val="0"/>
              </a:spcBef>
              <a:spcAft>
                <a:spcPts val="0"/>
              </a:spcAft>
              <a:defRPr/>
            </a:pPr>
            <a:endParaRPr lang="en-US" altLang="zh-CN" sz="1400" dirty="0" smtClean="0">
              <a:solidFill>
                <a:schemeClr val="bg1"/>
              </a:solidFill>
              <a:latin typeface="+mj-ea"/>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37</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auto" latinLnBrk="0" hangingPunct="0">
              <a:lnSpc>
                <a:spcPct val="120000"/>
              </a:lnSpc>
              <a:spcBef>
                <a:spcPts val="0"/>
              </a:spcBef>
              <a:spcAft>
                <a:spcPts val="0"/>
              </a:spcAft>
              <a:buClrTx/>
              <a:buSzTx/>
              <a:buFontTx/>
              <a:buNone/>
              <a:tabLst/>
              <a:defRPr/>
            </a:pPr>
            <a:r>
              <a:rPr lang="en-US" altLang="zh-CN" sz="1400" dirty="0" smtClean="0"/>
              <a:t>SQL</a:t>
            </a:r>
            <a:r>
              <a:rPr lang="zh-CN" altLang="zh-CN" sz="1400" dirty="0" smtClean="0"/>
              <a:t>增强报表可以基于汇总数据源、交叉数据源、元数据组成的数据源以及直接</a:t>
            </a:r>
            <a:r>
              <a:rPr lang="en-US" altLang="zh-CN" sz="1400" dirty="0" smtClean="0"/>
              <a:t>SQL</a:t>
            </a:r>
            <a:r>
              <a:rPr lang="zh-CN" altLang="zh-CN" sz="1400" dirty="0" smtClean="0"/>
              <a:t>报表</a:t>
            </a:r>
            <a:r>
              <a:rPr lang="zh-CN" altLang="en-US" sz="1400" dirty="0" smtClean="0"/>
              <a:t>来</a:t>
            </a:r>
            <a:r>
              <a:rPr lang="zh-CN" altLang="zh-CN" sz="1400" dirty="0" smtClean="0"/>
              <a:t>创建</a:t>
            </a:r>
            <a:r>
              <a:rPr lang="zh-CN" altLang="en-US" sz="1400" dirty="0" smtClean="0"/>
              <a:t>，可以设计图形报表、图表报表、汇总报表、交叉报表</a:t>
            </a:r>
            <a:r>
              <a:rPr lang="zh-CN" altLang="en-US" sz="1400" dirty="0" smtClean="0">
                <a:solidFill>
                  <a:schemeClr val="bg1"/>
                </a:solidFill>
                <a:latin typeface="+mj-ea"/>
              </a:rPr>
              <a:t>。</a:t>
            </a:r>
          </a:p>
          <a:p>
            <a:pPr marL="0" lvl="1" fontAlgn="auto">
              <a:lnSpc>
                <a:spcPct val="120000"/>
              </a:lnSpc>
              <a:spcBef>
                <a:spcPts val="0"/>
              </a:spcBef>
              <a:spcAft>
                <a:spcPts val="0"/>
              </a:spcAft>
              <a:defRPr/>
            </a:pPr>
            <a:endParaRPr lang="en-US" altLang="zh-CN" sz="1400" dirty="0" smtClean="0">
              <a:solidFill>
                <a:schemeClr val="bg1"/>
              </a:solidFill>
              <a:latin typeface="+mj-ea"/>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38</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188912">
              <a:buClr>
                <a:srgbClr val="FF9900"/>
              </a:buClr>
              <a:buFont typeface="Wingdings" pitchFamily="2" charset="2"/>
              <a:buNone/>
            </a:pPr>
            <a:r>
              <a:rPr lang="zh-CN" altLang="en-US" sz="1400" dirty="0" smtClean="0">
                <a:latin typeface="微软雅黑" pitchFamily="34" charset="-122"/>
                <a:ea typeface="微软雅黑" pitchFamily="34" charset="-122"/>
              </a:rPr>
              <a:t>支持通过报表向导快速定义功能复杂的图形及图表类型的报表、</a:t>
            </a:r>
            <a:r>
              <a:rPr lang="zh-CN" altLang="en-US" sz="1400" dirty="0" smtClean="0"/>
              <a:t>分组汇总报表、交叉分析报表、多数据源报表。</a:t>
            </a:r>
            <a:endParaRPr lang="en-US" altLang="zh-CN" sz="1400"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39</a:t>
            </a:fld>
            <a:endParaRPr lang="en-US" altLang="zh-CN" dirty="0"/>
          </a:p>
        </p:txBody>
      </p:sp>
    </p:spTree>
    <p:extLst>
      <p:ext uri="{BB962C8B-B14F-4D97-AF65-F5344CB8AC3E}">
        <p14:creationId xmlns="" xmlns:p14="http://schemas.microsoft.com/office/powerpoint/2010/main" val="255122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5</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9</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明细账表、汇总账表、交叉账表等配置类账表统称简易账表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11</a:t>
            </a:fld>
            <a:endParaRPr lang="en-US" altLang="zh-CN" dirty="0"/>
          </a:p>
        </p:txBody>
      </p:sp>
    </p:spTree>
    <p:extLst>
      <p:ext uri="{BB962C8B-B14F-4D97-AF65-F5344CB8AC3E}">
        <p14:creationId xmlns="" xmlns:p14="http://schemas.microsoft.com/office/powerpoint/2010/main" val="7623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明细账表、汇总账表、交叉账表等配置类账表统称简易账表</a:t>
            </a:r>
            <a:endParaRPr lang="en-US" altLang="zh-CN" dirty="0" smtClean="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12</a:t>
            </a:fld>
            <a:endParaRPr lang="en-US" altLang="zh-CN" dirty="0"/>
          </a:p>
        </p:txBody>
      </p:sp>
    </p:spTree>
    <p:extLst>
      <p:ext uri="{BB962C8B-B14F-4D97-AF65-F5344CB8AC3E}">
        <p14:creationId xmlns="" xmlns:p14="http://schemas.microsoft.com/office/powerpoint/2010/main" val="46270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明细账表、汇总账表、交叉账表等配置类账表统称简易账表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13</a:t>
            </a:fld>
            <a:endParaRPr lang="en-US" altLang="zh-CN" dirty="0"/>
          </a:p>
        </p:txBody>
      </p:sp>
    </p:spTree>
    <p:extLst>
      <p:ext uri="{BB962C8B-B14F-4D97-AF65-F5344CB8AC3E}">
        <p14:creationId xmlns="" xmlns:p14="http://schemas.microsoft.com/office/powerpoint/2010/main" val="1145724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18</a:t>
            </a:fld>
            <a:endParaRPr lang="en-US" altLang="zh-CN" dirty="0"/>
          </a:p>
        </p:txBody>
      </p:sp>
      <p:sp>
        <p:nvSpPr>
          <p:cNvPr id="3" name="备注占位符 2"/>
          <p:cNvSpPr>
            <a:spLocks noGrp="1"/>
          </p:cNvSpPr>
          <p:nvPr>
            <p:ph type="body" idx="1"/>
          </p:nvPr>
        </p:nvSpPr>
        <p:spPr/>
        <p:txBody>
          <a:bodyPr>
            <a:normAutofit/>
          </a:bodyPr>
          <a:lstStyle/>
          <a:p>
            <a:r>
              <a:rPr lang="zh-CN" altLang="en-US" dirty="0" smtClean="0"/>
              <a:t>在</a:t>
            </a:r>
            <a:endParaRPr lang="zh-CN" altLang="en-US" dirty="0"/>
          </a:p>
        </p:txBody>
      </p:sp>
    </p:spTree>
    <p:extLst>
      <p:ext uri="{BB962C8B-B14F-4D97-AF65-F5344CB8AC3E}">
        <p14:creationId xmlns="" xmlns:p14="http://schemas.microsoft.com/office/powerpoint/2010/main" val="2252177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998774" y="293447"/>
            <a:ext cx="5764226" cy="4082205"/>
          </a:xfrm>
          <a:prstGeom prst="rect">
            <a:avLst/>
          </a:prstGeom>
        </p:spPr>
      </p:pic>
      <p:pic>
        <p:nvPicPr>
          <p:cNvPr id="21" name="Picture 20" descr="171009_interbrand_kingdee_to jonan-29.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8000" y="-13087"/>
            <a:ext cx="9180000" cy="5169677"/>
          </a:xfrm>
          <a:prstGeom prst="rect">
            <a:avLst/>
          </a:prstGeom>
        </p:spPr>
      </p:pic>
      <p:sp>
        <p:nvSpPr>
          <p:cNvPr id="10" name="Title 14"/>
          <p:cNvSpPr>
            <a:spLocks noGrp="1"/>
          </p:cNvSpPr>
          <p:nvPr>
            <p:ph type="title" hasCustomPrompt="1"/>
          </p:nvPr>
        </p:nvSpPr>
        <p:spPr>
          <a:xfrm>
            <a:off x="757962" y="538622"/>
            <a:ext cx="3853012" cy="1908518"/>
          </a:xfrm>
          <a:prstGeom prst="rect">
            <a:avLst/>
          </a:prstGeom>
        </p:spPr>
        <p:txBody>
          <a:bodyPr anchor="t">
            <a:noAutofit/>
          </a:bodyPr>
          <a:lstStyle>
            <a:lvl1pPr algn="l">
              <a:lnSpc>
                <a:spcPct val="90000"/>
              </a:lnSpc>
              <a:defRPr sz="36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757963" y="2463135"/>
            <a:ext cx="3566583" cy="663354"/>
          </a:xfrm>
          <a:prstGeom prst="rect">
            <a:avLst/>
          </a:prstGeo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1200" b="0" i="0">
                <a:solidFill>
                  <a:schemeClr val="bg1"/>
                </a:solidFill>
                <a:latin typeface="Microsoft YaHei Light" charset="-122"/>
                <a:ea typeface="Microsoft YaHei Light" charset="-122"/>
                <a:cs typeface="Microsoft YaHei Light" charset="-122"/>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zh-CN" altLang="en-US" dirty="0" smtClean="0"/>
              <a:t>讲者姓名</a:t>
            </a:r>
            <a:endParaRPr lang="en-US" altLang="zh-CN" dirty="0" smtClean="0"/>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zh-CN" altLang="en-US" dirty="0" smtClean="0"/>
              <a:t>讲演日期</a:t>
            </a:r>
            <a:endParaRPr lang="en-US" altLang="zh-CN" dirty="0" smtClean="0"/>
          </a:p>
        </p:txBody>
      </p:sp>
      <p:grpSp>
        <p:nvGrpSpPr>
          <p:cNvPr id="13" name="Group 12"/>
          <p:cNvGrpSpPr/>
          <p:nvPr/>
        </p:nvGrpSpPr>
        <p:grpSpPr>
          <a:xfrm>
            <a:off x="9748380" y="-487159"/>
            <a:ext cx="1354669" cy="589301"/>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100">
                <a:solidFill>
                  <a:srgbClr val="FFFFFF"/>
                </a:solidFill>
              </a:endParaRPr>
            </a:p>
          </p:txBody>
        </p:sp>
        <p:sp>
          <p:nvSpPr>
            <p:cNvPr id="15" name="TextBox 14"/>
            <p:cNvSpPr txBox="1"/>
            <p:nvPr userDrawn="1"/>
          </p:nvSpPr>
          <p:spPr>
            <a:xfrm>
              <a:off x="9962442" y="757396"/>
              <a:ext cx="1852889" cy="539467"/>
            </a:xfrm>
            <a:prstGeom prst="rect">
              <a:avLst/>
            </a:prstGeom>
            <a:noFill/>
          </p:spPr>
          <p:txBody>
            <a:bodyPr wrap="none" rtlCol="0">
              <a:spAutoFit/>
            </a:bodyPr>
            <a:lstStyle/>
            <a:p>
              <a:pPr defTabSz="457189"/>
              <a:r>
                <a:rPr lang="zh-CN" altLang="en-US" sz="1200" dirty="0">
                  <a:solidFill>
                    <a:srgbClr val="837A80"/>
                  </a:solidFill>
                </a:rPr>
                <a:t>图片在母版替换</a:t>
              </a:r>
              <a:endParaRPr lang="en-US" altLang="zh-CN" sz="1200" dirty="0">
                <a:solidFill>
                  <a:srgbClr val="837A80"/>
                </a:solidFill>
              </a:endParaRPr>
            </a:p>
            <a:p>
              <a:pPr defTabSz="457189"/>
              <a:r>
                <a:rPr lang="zh-CN" altLang="en-US" sz="1200" dirty="0">
                  <a:solidFill>
                    <a:srgbClr val="837A80"/>
                  </a:solidFill>
                </a:rPr>
                <a:t>置于最底层</a:t>
              </a:r>
              <a:endParaRPr lang="en-US" sz="1200" dirty="0">
                <a:solidFill>
                  <a:srgbClr val="837A80"/>
                </a:solidFill>
              </a:endParaRPr>
            </a:p>
          </p:txBody>
        </p:sp>
      </p:grpSp>
      <p:sp>
        <p:nvSpPr>
          <p:cNvPr id="9" name="Oval 8"/>
          <p:cNvSpPr/>
          <p:nvPr/>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sp>
        <p:nvSpPr>
          <p:cNvPr id="19" name="Oval 18"/>
          <p:cNvSpPr/>
          <p:nvPr/>
        </p:nvSpPr>
        <p:spPr>
          <a:xfrm>
            <a:off x="4064077" y="1846215"/>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sp>
        <p:nvSpPr>
          <p:cNvPr id="5" name="TextBox 4"/>
          <p:cNvSpPr txBox="1"/>
          <p:nvPr/>
        </p:nvSpPr>
        <p:spPr>
          <a:xfrm>
            <a:off x="11690875" y="4352014"/>
            <a:ext cx="138548" cy="346249"/>
          </a:xfrm>
          <a:prstGeom prst="rect">
            <a:avLst/>
          </a:prstGeom>
          <a:noFill/>
        </p:spPr>
        <p:txBody>
          <a:bodyPr wrap="none" lIns="68580" tIns="34290" rIns="68580" bIns="34290" rtlCol="0">
            <a:spAutoFit/>
          </a:bodyPr>
          <a:lstStyle/>
          <a:p>
            <a:pPr defTabSz="457189"/>
            <a:endParaRPr lang="en-US" sz="1800" dirty="0">
              <a:solidFill>
                <a:srgbClr val="000000"/>
              </a:solidFill>
            </a:endParaRPr>
          </a:p>
        </p:txBody>
      </p:sp>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2400" y="4019551"/>
            <a:ext cx="2086650" cy="1066799"/>
          </a:xfrm>
          <a:prstGeom prst="rect">
            <a:avLst/>
          </a:prstGeom>
        </p:spPr>
      </p:pic>
      <p:sp>
        <p:nvSpPr>
          <p:cNvPr id="16" name="矩形 15"/>
          <p:cNvSpPr/>
          <p:nvPr/>
        </p:nvSpPr>
        <p:spPr>
          <a:xfrm>
            <a:off x="6019800" y="4912960"/>
            <a:ext cx="1981200" cy="161583"/>
          </a:xfrm>
          <a:prstGeom prst="rect">
            <a:avLst/>
          </a:prstGeom>
        </p:spPr>
        <p:txBody>
          <a:bodyPr wrap="square" lIns="68580" tIns="34290" rIns="68580" bIns="34290" anchor="ctr">
            <a:spAutoFit/>
          </a:bodyPr>
          <a:lstStyle/>
          <a:p>
            <a:pPr algn="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6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6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7" name="文本框 16"/>
          <p:cNvSpPr txBox="1"/>
          <p:nvPr/>
        </p:nvSpPr>
        <p:spPr>
          <a:xfrm>
            <a:off x="7772400" y="4941560"/>
            <a:ext cx="914400" cy="9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pic>
        <p:nvPicPr>
          <p:cNvPr id="18" name="图片 1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998774" y="293447"/>
            <a:ext cx="5764226" cy="4082205"/>
          </a:xfrm>
          <a:prstGeom prst="rect">
            <a:avLst/>
          </a:prstGeom>
        </p:spPr>
      </p:pic>
      <p:pic>
        <p:nvPicPr>
          <p:cNvPr id="20" name="Picture 20" descr="171009_interbrand_kingdee_to jonan-29.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8000" y="-13087"/>
            <a:ext cx="9180000" cy="5169677"/>
          </a:xfrm>
          <a:prstGeom prst="rect">
            <a:avLst/>
          </a:prstGeom>
        </p:spPr>
      </p:pic>
      <p:grpSp>
        <p:nvGrpSpPr>
          <p:cNvPr id="22" name="Group 12"/>
          <p:cNvGrpSpPr/>
          <p:nvPr/>
        </p:nvGrpSpPr>
        <p:grpSpPr>
          <a:xfrm>
            <a:off x="9748380" y="-487159"/>
            <a:ext cx="1354669" cy="589301"/>
            <a:chOff x="9891888" y="701477"/>
            <a:chExt cx="1989130" cy="688613"/>
          </a:xfrm>
        </p:grpSpPr>
        <p:sp>
          <p:nvSpPr>
            <p:cNvPr id="23"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1100">
                <a:solidFill>
                  <a:srgbClr val="FFFFFF"/>
                </a:solidFill>
              </a:endParaRPr>
            </a:p>
          </p:txBody>
        </p:sp>
        <p:sp>
          <p:nvSpPr>
            <p:cNvPr id="24" name="TextBox 23"/>
            <p:cNvSpPr txBox="1"/>
            <p:nvPr userDrawn="1"/>
          </p:nvSpPr>
          <p:spPr>
            <a:xfrm>
              <a:off x="9962442" y="757396"/>
              <a:ext cx="1852889" cy="539467"/>
            </a:xfrm>
            <a:prstGeom prst="rect">
              <a:avLst/>
            </a:prstGeom>
            <a:noFill/>
          </p:spPr>
          <p:txBody>
            <a:bodyPr wrap="none" rtlCol="0">
              <a:spAutoFit/>
            </a:bodyPr>
            <a:lstStyle/>
            <a:p>
              <a:pPr defTabSz="457189" fontAlgn="auto">
                <a:spcBef>
                  <a:spcPts val="0"/>
                </a:spcBef>
                <a:spcAft>
                  <a:spcPts val="0"/>
                </a:spcAft>
              </a:pPr>
              <a:r>
                <a:rPr lang="zh-CN" altLang="en-US" sz="1200" dirty="0">
                  <a:solidFill>
                    <a:srgbClr val="837A80"/>
                  </a:solidFill>
                  <a:latin typeface="Calibri"/>
                  <a:ea typeface="宋体"/>
                </a:rPr>
                <a:t>图片在母版替换</a:t>
              </a:r>
              <a:endParaRPr lang="en-US" altLang="zh-CN" sz="1200" dirty="0">
                <a:solidFill>
                  <a:srgbClr val="837A80"/>
                </a:solidFill>
                <a:latin typeface="Calibri"/>
                <a:ea typeface="宋体"/>
              </a:endParaRPr>
            </a:p>
            <a:p>
              <a:pPr defTabSz="457189" fontAlgn="auto">
                <a:spcBef>
                  <a:spcPts val="0"/>
                </a:spcBef>
                <a:spcAft>
                  <a:spcPts val="0"/>
                </a:spcAft>
              </a:pPr>
              <a:r>
                <a:rPr lang="zh-CN" altLang="en-US" sz="1200" dirty="0">
                  <a:solidFill>
                    <a:srgbClr val="837A80"/>
                  </a:solidFill>
                  <a:latin typeface="Calibri"/>
                  <a:ea typeface="宋体"/>
                </a:rPr>
                <a:t>置于最底层</a:t>
              </a:r>
              <a:endParaRPr lang="en-US" sz="1200" dirty="0">
                <a:solidFill>
                  <a:srgbClr val="837A80"/>
                </a:solidFill>
                <a:latin typeface="Calibri"/>
                <a:ea typeface="+mn-ea"/>
              </a:endParaRPr>
            </a:p>
          </p:txBody>
        </p:sp>
      </p:grpSp>
      <p:sp>
        <p:nvSpPr>
          <p:cNvPr id="25" name="Oval 8"/>
          <p:cNvSpPr/>
          <p:nvPr/>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fontAlgn="auto">
              <a:spcBef>
                <a:spcPts val="0"/>
              </a:spcBef>
              <a:spcAft>
                <a:spcPts val="0"/>
              </a:spcAft>
            </a:pPr>
            <a:endParaRPr lang="en-US" sz="1800">
              <a:solidFill>
                <a:srgbClr val="FFFFFF"/>
              </a:solidFill>
            </a:endParaRPr>
          </a:p>
        </p:txBody>
      </p:sp>
      <p:sp>
        <p:nvSpPr>
          <p:cNvPr id="26" name="Oval 18"/>
          <p:cNvSpPr/>
          <p:nvPr/>
        </p:nvSpPr>
        <p:spPr>
          <a:xfrm>
            <a:off x="4064077" y="1846215"/>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fontAlgn="auto">
              <a:spcBef>
                <a:spcPts val="0"/>
              </a:spcBef>
              <a:spcAft>
                <a:spcPts val="0"/>
              </a:spcAft>
            </a:pPr>
            <a:endParaRPr lang="en-US" sz="1800">
              <a:solidFill>
                <a:srgbClr val="FFFFFF"/>
              </a:solidFill>
            </a:endParaRPr>
          </a:p>
        </p:txBody>
      </p:sp>
      <p:sp>
        <p:nvSpPr>
          <p:cNvPr id="27" name="TextBox 26"/>
          <p:cNvSpPr txBox="1"/>
          <p:nvPr/>
        </p:nvSpPr>
        <p:spPr>
          <a:xfrm>
            <a:off x="11690875" y="4352014"/>
            <a:ext cx="138548" cy="346249"/>
          </a:xfrm>
          <a:prstGeom prst="rect">
            <a:avLst/>
          </a:prstGeom>
          <a:noFill/>
        </p:spPr>
        <p:txBody>
          <a:bodyPr wrap="none" lIns="68580" tIns="34290" rIns="68580" bIns="34290" rtlCol="0">
            <a:spAutoFit/>
          </a:bodyPr>
          <a:lstStyle/>
          <a:p>
            <a:pPr defTabSz="457189" fontAlgn="auto">
              <a:spcBef>
                <a:spcPts val="0"/>
              </a:spcBef>
              <a:spcAft>
                <a:spcPts val="0"/>
              </a:spcAft>
            </a:pPr>
            <a:endParaRPr lang="en-US" sz="1800" dirty="0">
              <a:solidFill>
                <a:srgbClr val="000000"/>
              </a:solidFill>
              <a:latin typeface="Calibri"/>
              <a:ea typeface="+mn-ea"/>
            </a:endParaRPr>
          </a:p>
        </p:txBody>
      </p:sp>
      <p:pic>
        <p:nvPicPr>
          <p:cNvPr id="28" name="图片 2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2400" y="4019551"/>
            <a:ext cx="2086650" cy="1066799"/>
          </a:xfrm>
          <a:prstGeom prst="rect">
            <a:avLst/>
          </a:prstGeom>
        </p:spPr>
      </p:pic>
      <p:sp>
        <p:nvSpPr>
          <p:cNvPr id="29" name="矩形 28"/>
          <p:cNvSpPr/>
          <p:nvPr/>
        </p:nvSpPr>
        <p:spPr>
          <a:xfrm>
            <a:off x="6019800" y="4912960"/>
            <a:ext cx="1981200" cy="161583"/>
          </a:xfrm>
          <a:prstGeom prst="rect">
            <a:avLst/>
          </a:prstGeom>
        </p:spPr>
        <p:txBody>
          <a:bodyPr wrap="square" lIns="68580" tIns="34290" rIns="68580" bIns="34290" anchor="ctr">
            <a:spAutoFit/>
          </a:bodyPr>
          <a:lstStyle/>
          <a:p>
            <a:pPr algn="r" defTabSz="457189" fontAlgn="auto">
              <a:spcBef>
                <a:spcPts val="0"/>
              </a:spcBef>
              <a:spcAft>
                <a:spcPts val="0"/>
              </a:spcAft>
            </a:pPr>
            <a:r>
              <a:rPr lang="zh-CN" altLang="en-US" sz="6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6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6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30" name="文本框 16"/>
          <p:cNvSpPr txBox="1"/>
          <p:nvPr/>
        </p:nvSpPr>
        <p:spPr>
          <a:xfrm>
            <a:off x="7772400" y="4941560"/>
            <a:ext cx="914400" cy="9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fontAlgn="auto">
              <a:spcAft>
                <a:spcPts val="0"/>
              </a:spcAft>
            </a:pPr>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 xmlns:p14="http://schemas.microsoft.com/office/powerpoint/2010/main" val="29324722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 xmlns:p14="http://schemas.microsoft.com/office/powerpoint/2010/main" val="23923645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 y="0"/>
            <a:ext cx="9169715" cy="5162550"/>
          </a:xfrm>
          <a:prstGeom prst="rect">
            <a:avLst/>
          </a:prstGeom>
        </p:spPr>
      </p:pic>
      <p:sp>
        <p:nvSpPr>
          <p:cNvPr id="8" name="Title 14"/>
          <p:cNvSpPr>
            <a:spLocks noGrp="1"/>
          </p:cNvSpPr>
          <p:nvPr>
            <p:ph type="title" hasCustomPrompt="1"/>
          </p:nvPr>
        </p:nvSpPr>
        <p:spPr>
          <a:xfrm>
            <a:off x="457201" y="1671014"/>
            <a:ext cx="3425371" cy="2500937"/>
          </a:xfrm>
          <a:prstGeom prst="rect">
            <a:avLst/>
          </a:prstGeom>
        </p:spPr>
        <p:txBody>
          <a:bodyPr anchor="t">
            <a:normAutofit/>
          </a:bodyPr>
          <a:lstStyle>
            <a:lvl1pPr algn="l">
              <a:lnSpc>
                <a:spcPct val="80000"/>
              </a:lnSpc>
              <a:defRPr sz="3200" b="1" i="0">
                <a:solidFill>
                  <a:schemeClr val="bg1"/>
                </a:solidFill>
                <a:latin typeface="Microsoft YaHei" charset="-122"/>
                <a:ea typeface="Microsoft YaHei" charset="-122"/>
                <a:cs typeface="Microsoft YaHei" charset="-122"/>
              </a:defRPr>
            </a:lvl1pPr>
          </a:lstStyle>
          <a:p>
            <a:r>
              <a:rPr lang="en-US" dirty="0" smtClean="0"/>
              <a:t>HEADER </a:t>
            </a:r>
            <a:r>
              <a:rPr lang="en-US" altLang="zh-CN" dirty="0" smtClean="0"/>
              <a:t>3</a:t>
            </a:r>
            <a:r>
              <a:rPr lang="en-US" dirty="0" smtClean="0"/>
              <a:t>2PT</a:t>
            </a:r>
            <a:br>
              <a:rPr lang="en-US" dirty="0" smtClean="0"/>
            </a:br>
            <a:r>
              <a:rPr lang="zh-CN" altLang="en-US" dirty="0" smtClean="0"/>
              <a:t>单击此处编辑母版样式</a:t>
            </a:r>
            <a:endParaRPr lang="en-US" dirty="0"/>
          </a:p>
        </p:txBody>
      </p:sp>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52400" y="4019551"/>
            <a:ext cx="2086650" cy="1066799"/>
          </a:xfrm>
          <a:prstGeom prst="rect">
            <a:avLst/>
          </a:prstGeom>
        </p:spPr>
      </p:pic>
      <p:sp>
        <p:nvSpPr>
          <p:cNvPr id="10" name="矩形 9"/>
          <p:cNvSpPr/>
          <p:nvPr/>
        </p:nvSpPr>
        <p:spPr>
          <a:xfrm>
            <a:off x="6019800" y="4912960"/>
            <a:ext cx="1981200" cy="161583"/>
          </a:xfrm>
          <a:prstGeom prst="rect">
            <a:avLst/>
          </a:prstGeom>
        </p:spPr>
        <p:txBody>
          <a:bodyPr wrap="square" lIns="68580" tIns="34290" rIns="68580" bIns="34290" anchor="ctr">
            <a:spAutoFit/>
          </a:bodyPr>
          <a:lstStyle/>
          <a:p>
            <a:pPr algn="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6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6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2" name="文本框 16"/>
          <p:cNvSpPr txBox="1"/>
          <p:nvPr/>
        </p:nvSpPr>
        <p:spPr>
          <a:xfrm>
            <a:off x="7772400" y="4941560"/>
            <a:ext cx="914400" cy="9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 xmlns:p14="http://schemas.microsoft.com/office/powerpoint/2010/main" val="27470114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仅图片（白）">
    <p:spTree>
      <p:nvGrpSpPr>
        <p:cNvPr id="1" name=""/>
        <p:cNvGrpSpPr/>
        <p:nvPr/>
      </p:nvGrpSpPr>
      <p:grpSpPr>
        <a:xfrm>
          <a:off x="0" y="0"/>
          <a:ext cx="0" cy="0"/>
          <a:chOff x="0" y="0"/>
          <a:chExt cx="0" cy="0"/>
        </a:xfrm>
      </p:grpSpPr>
      <p:pic>
        <p:nvPicPr>
          <p:cNvPr id="5" name="图片 4" descr="卷页.png"/>
          <p:cNvPicPr>
            <a:picLocks noChangeAspect="1"/>
          </p:cNvPicPr>
          <p:nvPr/>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4" descr="0310金蝶品牌下属logo-00.png"/>
          <p:cNvPicPr>
            <a:picLocks noChangeAspect="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8" name="图片占位符 2"/>
          <p:cNvSpPr>
            <a:spLocks noGrp="1"/>
          </p:cNvSpPr>
          <p:nvPr>
            <p:ph type="pic" idx="1"/>
          </p:nvPr>
        </p:nvSpPr>
        <p:spPr>
          <a:xfrm>
            <a:off x="1792288" y="771550"/>
            <a:ext cx="5486400" cy="3168352"/>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9" name="文本占位符 3"/>
          <p:cNvSpPr>
            <a:spLocks noGrp="1"/>
          </p:cNvSpPr>
          <p:nvPr>
            <p:ph type="body" sz="half" idx="2"/>
          </p:nvPr>
        </p:nvSpPr>
        <p:spPr>
          <a:xfrm>
            <a:off x="1792288" y="4025900"/>
            <a:ext cx="5486400" cy="603250"/>
          </a:xfrm>
          <a:prstGeom prst="rect">
            <a:avLst/>
          </a:prstGeom>
        </p:spPr>
        <p:txBody>
          <a:bodyPr/>
          <a:lstStyle>
            <a:lvl1pPr marL="0" indent="0" algn="ctr">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3"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a:xfrm>
            <a:off x="8316913" y="4805363"/>
            <a:ext cx="576262" cy="274637"/>
          </a:xfrm>
          <a:prstGeom prst="rect">
            <a:avLst/>
          </a:prstGeom>
        </p:spPr>
        <p:txBody>
          <a:bodyPr/>
          <a:lstStyle>
            <a:lvl1pPr>
              <a:defRPr smtClean="0"/>
            </a:lvl1pPr>
          </a:lstStyle>
          <a:p>
            <a:pPr>
              <a:defRPr/>
            </a:pPr>
            <a:endParaRPr lang="zh-CN" altLang="en-US">
              <a:solidFill>
                <a:srgbClr val="000000">
                  <a:tint val="75000"/>
                </a:srgbClr>
              </a:solidFill>
            </a:endParaRPr>
          </a:p>
        </p:txBody>
      </p:sp>
    </p:spTree>
    <p:extLst>
      <p:ext uri="{BB962C8B-B14F-4D97-AF65-F5344CB8AC3E}">
        <p14:creationId xmlns="" xmlns:p14="http://schemas.microsoft.com/office/powerpoint/2010/main" val="456499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pic>
        <p:nvPicPr>
          <p:cNvPr id="4" name="图片 3" descr="卷页.png"/>
          <p:cNvPicPr>
            <a:picLocks noChangeAspect="1"/>
          </p:cNvPicPr>
          <p:nvPr/>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4" descr="0310金蝶品牌下属logo-00.png"/>
          <p:cNvPicPr>
            <a:picLocks noChangeAspect="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4"/>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0"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8" name="页脚占位符 2"/>
          <p:cNvSpPr>
            <a:spLocks noGrp="1"/>
          </p:cNvSpPr>
          <p:nvPr>
            <p:ph type="ftr" sz="quarter" idx="10"/>
          </p:nvPr>
        </p:nvSpPr>
        <p:spPr>
          <a:xfrm>
            <a:off x="8316913" y="4805363"/>
            <a:ext cx="576262" cy="274637"/>
          </a:xfrm>
          <a:prstGeom prst="rect">
            <a:avLst/>
          </a:prstGeom>
        </p:spPr>
        <p:txBody>
          <a:bodyPr/>
          <a:lstStyle>
            <a:lvl1pPr>
              <a:defRPr smtClean="0"/>
            </a:lvl1pPr>
          </a:lstStyle>
          <a:p>
            <a:pPr>
              <a:defRPr/>
            </a:pPr>
            <a:r>
              <a:rPr lang="en-US" altLang="zh-CN"/>
              <a:t>P</a:t>
            </a:r>
            <a:fld id="{CCB9019C-EE14-484E-A749-6B927C2AC5D7}" type="slidenum">
              <a:rPr lang="en-US" altLang="zh-CN"/>
              <a:pPr>
                <a:defRPr/>
              </a:pPr>
              <a:t>‹#›</a:t>
            </a:fld>
            <a:endParaRPr lang="zh-CN" altLang="en-US"/>
          </a:p>
        </p:txBody>
      </p:sp>
    </p:spTree>
    <p:extLst>
      <p:ext uri="{BB962C8B-B14F-4D97-AF65-F5344CB8AC3E}">
        <p14:creationId xmlns="" xmlns:p14="http://schemas.microsoft.com/office/powerpoint/2010/main" val="3973772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页脚占位符 25"/>
          <p:cNvSpPr>
            <a:spLocks noGrp="1"/>
          </p:cNvSpPr>
          <p:nvPr>
            <p:ph type="ftr" sz="quarter" idx="10"/>
          </p:nvPr>
        </p:nvSpPr>
        <p:spPr>
          <a:xfrm>
            <a:off x="8316913" y="4805363"/>
            <a:ext cx="576262" cy="274637"/>
          </a:xfrm>
          <a:prstGeom prst="rect">
            <a:avLst/>
          </a:prstGeom>
        </p:spPr>
        <p:txBody>
          <a:bodyPr/>
          <a:lstStyle>
            <a:lvl1pPr>
              <a:defRPr/>
            </a:lvl1pPr>
          </a:lstStyle>
          <a:p>
            <a:pPr>
              <a:defRPr/>
            </a:pPr>
            <a:endParaRPr lang="zh-CN" altLang="en-US">
              <a:solidFill>
                <a:srgbClr val="000000">
                  <a:tint val="75000"/>
                </a:srgbClr>
              </a:solidFill>
            </a:endParaRPr>
          </a:p>
        </p:txBody>
      </p:sp>
    </p:spTree>
    <p:extLst>
      <p:ext uri="{BB962C8B-B14F-4D97-AF65-F5344CB8AC3E}">
        <p14:creationId xmlns="" xmlns:p14="http://schemas.microsoft.com/office/powerpoint/2010/main" val="4083140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白)">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pic>
        <p:nvPicPr>
          <p:cNvPr id="5" name="图片 4" descr="0310金蝶品牌下属logo-00.png"/>
          <p:cNvPicPr>
            <a:picLocks noChangeAspect="1"/>
          </p:cNvPicPr>
          <p:nvPr/>
        </p:nvPicPr>
        <p:blipFill>
          <a:blip r:embed="rId2" cstate="print">
            <a:extLst>
              <a:ext uri="{28A0092B-C50C-407E-A947-70E740481C1C}">
                <a14:useLocalDpi xmlns=""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3"/>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6" name="页脚占位符 2"/>
          <p:cNvSpPr>
            <a:spLocks noGrp="1"/>
          </p:cNvSpPr>
          <p:nvPr>
            <p:ph type="ftr" sz="quarter" idx="10"/>
          </p:nvPr>
        </p:nvSpPr>
        <p:spPr>
          <a:xfrm>
            <a:off x="8316913" y="4805363"/>
            <a:ext cx="576262" cy="274637"/>
          </a:xfrm>
          <a:prstGeom prst="rect">
            <a:avLst/>
          </a:prstGeom>
        </p:spPr>
        <p:txBody>
          <a:bodyPr/>
          <a:lstStyle>
            <a:lvl1pPr>
              <a:defRPr smtClean="0"/>
            </a:lvl1pPr>
          </a:lstStyle>
          <a:p>
            <a:pPr>
              <a:defRPr/>
            </a:pPr>
            <a:endParaRPr lang="zh-CN" altLang="en-US">
              <a:solidFill>
                <a:srgbClr val="000000">
                  <a:tint val="75000"/>
                </a:srgbClr>
              </a:solidFill>
            </a:endParaRPr>
          </a:p>
        </p:txBody>
      </p:sp>
    </p:spTree>
    <p:extLst>
      <p:ext uri="{BB962C8B-B14F-4D97-AF65-F5344CB8AC3E}">
        <p14:creationId xmlns="" xmlns:p14="http://schemas.microsoft.com/office/powerpoint/2010/main" val="283528682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图片和文字（白）">
    <p:spTree>
      <p:nvGrpSpPr>
        <p:cNvPr id="1" name=""/>
        <p:cNvGrpSpPr/>
        <p:nvPr/>
      </p:nvGrpSpPr>
      <p:grpSpPr>
        <a:xfrm>
          <a:off x="0" y="0"/>
          <a:ext cx="0" cy="0"/>
          <a:chOff x="0" y="0"/>
          <a:chExt cx="0" cy="0"/>
        </a:xfrm>
      </p:grpSpPr>
      <p:pic>
        <p:nvPicPr>
          <p:cNvPr id="5" name="图片 4" descr="卷页.png"/>
          <p:cNvPicPr>
            <a:picLocks noChangeAspect="1"/>
          </p:cNvPicPr>
          <p:nvPr/>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4" descr="0310金蝶品牌下属logo-00.png"/>
          <p:cNvPicPr>
            <a:picLocks noChangeAspect="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7583488" y="115888"/>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图片占位符 2"/>
          <p:cNvSpPr>
            <a:spLocks noGrp="1"/>
          </p:cNvSpPr>
          <p:nvPr>
            <p:ph type="pic" idx="1"/>
          </p:nvPr>
        </p:nvSpPr>
        <p:spPr>
          <a:xfrm>
            <a:off x="755976" y="915966"/>
            <a:ext cx="3600000" cy="3600000"/>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8" name="文本占位符 3"/>
          <p:cNvSpPr>
            <a:spLocks noGrp="1"/>
          </p:cNvSpPr>
          <p:nvPr>
            <p:ph type="body" sz="half" idx="2"/>
          </p:nvPr>
        </p:nvSpPr>
        <p:spPr>
          <a:xfrm>
            <a:off x="4500392" y="915566"/>
            <a:ext cx="3600000" cy="3600400"/>
          </a:xfrm>
          <a:prstGeom prst="rect">
            <a:avLst/>
          </a:prstGeom>
        </p:spPr>
        <p:txBody>
          <a:bodyPr/>
          <a:lstStyle>
            <a:lvl1pPr marL="0" indent="0" algn="l">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5"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a:xfrm>
            <a:off x="8316913" y="4805363"/>
            <a:ext cx="576262" cy="274637"/>
          </a:xfrm>
          <a:prstGeom prst="rect">
            <a:avLst/>
          </a:prstGeom>
        </p:spPr>
        <p:txBody>
          <a:bodyPr/>
          <a:lstStyle>
            <a:lvl1pPr>
              <a:defRPr smtClean="0"/>
            </a:lvl1pPr>
          </a:lstStyle>
          <a:p>
            <a:pPr>
              <a:defRPr/>
            </a:pPr>
            <a:endParaRPr lang="zh-CN" altLang="en-US">
              <a:solidFill>
                <a:srgbClr val="000000">
                  <a:tint val="75000"/>
                </a:srgbClr>
              </a:solidFill>
            </a:endParaRPr>
          </a:p>
        </p:txBody>
      </p:sp>
    </p:spTree>
    <p:extLst>
      <p:ext uri="{BB962C8B-B14F-4D97-AF65-F5344CB8AC3E}">
        <p14:creationId xmlns="" xmlns:p14="http://schemas.microsoft.com/office/powerpoint/2010/main" val="1413263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封底">
    <p:spTree>
      <p:nvGrpSpPr>
        <p:cNvPr id="1" name=""/>
        <p:cNvGrpSpPr/>
        <p:nvPr/>
      </p:nvGrpSpPr>
      <p:grpSpPr>
        <a:xfrm>
          <a:off x="0" y="0"/>
          <a:ext cx="0" cy="0"/>
          <a:chOff x="0" y="0"/>
          <a:chExt cx="0" cy="0"/>
        </a:xfrm>
      </p:grpSpPr>
      <p:pic>
        <p:nvPicPr>
          <p:cNvPr id="2" name="Picture 2" descr="C:\Users\Administrator\Desktop\ppt背景-01.jpg"/>
          <p:cNvPicPr>
            <a:picLocks noChangeAspect="1" noChangeArrowheads="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0" y="-20638"/>
            <a:ext cx="9144000" cy="5178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组合 12"/>
          <p:cNvGrpSpPr>
            <a:grpSpLocks/>
          </p:cNvGrpSpPr>
          <p:nvPr/>
        </p:nvGrpSpPr>
        <p:grpSpPr bwMode="auto">
          <a:xfrm>
            <a:off x="4471988" y="1346200"/>
            <a:ext cx="3397250" cy="1797050"/>
            <a:chOff x="3491880" y="1283088"/>
            <a:chExt cx="2933387" cy="1551579"/>
          </a:xfrm>
        </p:grpSpPr>
        <p:sp>
          <p:nvSpPr>
            <p:cNvPr id="4" name="Rectangle 4"/>
            <p:cNvSpPr>
              <a:spLocks/>
            </p:cNvSpPr>
            <p:nvPr userDrawn="1"/>
          </p:nvSpPr>
          <p:spPr bwMode="auto">
            <a:xfrm>
              <a:off x="4521566" y="1438354"/>
              <a:ext cx="1803166" cy="7350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zh-CN" sz="5400">
                  <a:solidFill>
                    <a:srgbClr val="262626"/>
                  </a:solidFill>
                  <a:latin typeface="Goudy Old Style" pitchFamily="18" charset="0"/>
                  <a:ea typeface="宋体" pitchFamily="2" charset="-122"/>
                  <a:sym typeface="Helvetica Neue UltraLight" pitchFamily="2" charset="0"/>
                </a:rPr>
                <a:t>Thanks</a:t>
              </a:r>
            </a:p>
          </p:txBody>
        </p:sp>
        <p:sp>
          <p:nvSpPr>
            <p:cNvPr id="5" name="Rectangle 5"/>
            <p:cNvSpPr>
              <a:spLocks/>
            </p:cNvSpPr>
            <p:nvPr userDrawn="1"/>
          </p:nvSpPr>
          <p:spPr bwMode="auto">
            <a:xfrm>
              <a:off x="4050688" y="2195749"/>
              <a:ext cx="978727" cy="2657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zh-CN">
                  <a:solidFill>
                    <a:srgbClr val="262626"/>
                  </a:solidFill>
                  <a:latin typeface="Arial Narrow" pitchFamily="34" charset="0"/>
                  <a:ea typeface="宋体" pitchFamily="2" charset="-122"/>
                  <a:sym typeface="Arial Narrow" pitchFamily="34" charset="0"/>
                </a:rPr>
                <a:t>terima kasih</a:t>
              </a:r>
            </a:p>
          </p:txBody>
        </p:sp>
        <p:sp>
          <p:nvSpPr>
            <p:cNvPr id="6" name="Rectangle 6"/>
            <p:cNvSpPr>
              <a:spLocks/>
            </p:cNvSpPr>
            <p:nvPr userDrawn="1"/>
          </p:nvSpPr>
          <p:spPr bwMode="auto">
            <a:xfrm>
              <a:off x="3491880" y="1283088"/>
              <a:ext cx="898392" cy="539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zh-CN" altLang="en-US" sz="4000">
                  <a:solidFill>
                    <a:srgbClr val="262626"/>
                  </a:solidFill>
                  <a:latin typeface="Arial" pitchFamily="34" charset="0"/>
                  <a:ea typeface="宋体" pitchFamily="2" charset="-122"/>
                  <a:sym typeface="Arial" pitchFamily="34" charset="0"/>
                </a:rPr>
                <a:t>感謝</a:t>
              </a:r>
            </a:p>
          </p:txBody>
        </p:sp>
        <p:sp>
          <p:nvSpPr>
            <p:cNvPr id="7" name="Rectangle 7"/>
            <p:cNvSpPr>
              <a:spLocks/>
            </p:cNvSpPr>
            <p:nvPr userDrawn="1"/>
          </p:nvSpPr>
          <p:spPr bwMode="auto">
            <a:xfrm>
              <a:off x="5199183" y="2099618"/>
              <a:ext cx="1225080" cy="7350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zh-CN" altLang="en-US" sz="5400">
                  <a:solidFill>
                    <a:srgbClr val="262626"/>
                  </a:solidFill>
                  <a:latin typeface="微软雅黑" pitchFamily="34" charset="-122"/>
                  <a:ea typeface="微软雅黑" pitchFamily="34" charset="-122"/>
                  <a:sym typeface="Microsoft YaHei Bold" charset="-122"/>
                </a:rPr>
                <a:t>谢谢</a:t>
              </a:r>
            </a:p>
          </p:txBody>
        </p:sp>
        <p:sp>
          <p:nvSpPr>
            <p:cNvPr id="8" name="Rectangle 8"/>
            <p:cNvSpPr>
              <a:spLocks/>
            </p:cNvSpPr>
            <p:nvPr userDrawn="1"/>
          </p:nvSpPr>
          <p:spPr bwMode="auto">
            <a:xfrm>
              <a:off x="5404367" y="1336687"/>
              <a:ext cx="1020900" cy="245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zh-CN" altLang="en-US" sz="1800">
                  <a:solidFill>
                    <a:srgbClr val="262626"/>
                  </a:solidFill>
                  <a:latin typeface="Arial" pitchFamily="34" charset="0"/>
                  <a:ea typeface="宋体" pitchFamily="2" charset="-122"/>
                  <a:sym typeface="Arial" pitchFamily="34" charset="0"/>
                </a:rPr>
                <a:t>ありがとう</a:t>
              </a:r>
            </a:p>
          </p:txBody>
        </p:sp>
        <p:sp>
          <p:nvSpPr>
            <p:cNvPr id="9" name="Rectangle 9"/>
            <p:cNvSpPr>
              <a:spLocks/>
            </p:cNvSpPr>
            <p:nvPr userDrawn="1"/>
          </p:nvSpPr>
          <p:spPr bwMode="auto">
            <a:xfrm>
              <a:off x="3491887" y="1869803"/>
              <a:ext cx="596650" cy="3189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altLang="zh-CN" sz="2400">
                  <a:solidFill>
                    <a:srgbClr val="262626"/>
                  </a:solidFill>
                  <a:latin typeface="Arial" pitchFamily="34" charset="0"/>
                  <a:ea typeface="宋体" pitchFamily="2" charset="-122"/>
                  <a:sym typeface="Arial" pitchFamily="34" charset="0"/>
                </a:rPr>
                <a:t>ขอบคุณ</a:t>
              </a:r>
            </a:p>
          </p:txBody>
        </p:sp>
      </p:grpSp>
      <p:pic>
        <p:nvPicPr>
          <p:cNvPr id="11" name="图片 12" descr="kingdee 金蝶 logo-01.png"/>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bwMode="auto">
          <a:xfrm>
            <a:off x="7059613" y="-20638"/>
            <a:ext cx="2265362" cy="720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14" name="Rectangle 37"/>
          <p:cNvSpPr>
            <a:spLocks/>
          </p:cNvSpPr>
          <p:nvPr/>
        </p:nvSpPr>
        <p:spPr bwMode="auto">
          <a:xfrm>
            <a:off x="473075" y="4767263"/>
            <a:ext cx="28749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spTree>
    <p:extLst>
      <p:ext uri="{BB962C8B-B14F-4D97-AF65-F5344CB8AC3E}">
        <p14:creationId xmlns="" xmlns:p14="http://schemas.microsoft.com/office/powerpoint/2010/main" val="3687887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标题">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998774" y="293447"/>
            <a:ext cx="5764226" cy="4082205"/>
          </a:xfrm>
          <a:prstGeom prst="rect">
            <a:avLst/>
          </a:prstGeom>
        </p:spPr>
      </p:pic>
      <p:pic>
        <p:nvPicPr>
          <p:cNvPr id="21" name="Picture 20" descr="171009_interbrand_kingdee_to jonan-29.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8000" y="-13087"/>
            <a:ext cx="9180000" cy="5169677"/>
          </a:xfrm>
          <a:prstGeom prst="rect">
            <a:avLst/>
          </a:prstGeom>
        </p:spPr>
      </p:pic>
      <p:sp>
        <p:nvSpPr>
          <p:cNvPr id="10" name="Title 14"/>
          <p:cNvSpPr>
            <a:spLocks noGrp="1"/>
          </p:cNvSpPr>
          <p:nvPr>
            <p:ph type="title" hasCustomPrompt="1"/>
          </p:nvPr>
        </p:nvSpPr>
        <p:spPr>
          <a:xfrm>
            <a:off x="757962" y="538622"/>
            <a:ext cx="3853012" cy="1908518"/>
          </a:xfrm>
          <a:prstGeom prst="rect">
            <a:avLst/>
          </a:prstGeom>
        </p:spPr>
        <p:txBody>
          <a:bodyPr anchor="t">
            <a:noAutofit/>
          </a:bodyPr>
          <a:lstStyle>
            <a:lvl1pPr algn="l">
              <a:lnSpc>
                <a:spcPct val="90000"/>
              </a:lnSpc>
              <a:defRPr sz="3600" b="1" i="0" baseline="0">
                <a:solidFill>
                  <a:schemeClr val="bg1"/>
                </a:solidFill>
                <a:latin typeface="Microsoft YaHei" charset="-122"/>
                <a:ea typeface="Microsoft YaHei" charset="-122"/>
                <a:cs typeface="Microsoft YaHei" charset="-122"/>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757963" y="2463135"/>
            <a:ext cx="3566583" cy="663354"/>
          </a:xfrm>
          <a:prstGeom prst="rect">
            <a:avLst/>
          </a:prstGeom>
        </p:spPr>
        <p:txBody>
          <a:bodyPr>
            <a:norm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sz="1200" b="0" i="0">
                <a:solidFill>
                  <a:schemeClr val="bg1"/>
                </a:solidFill>
                <a:latin typeface="Microsoft YaHei Light" charset="-122"/>
                <a:ea typeface="Microsoft YaHei Light" charset="-122"/>
                <a:cs typeface="Microsoft YaHei Light" charset="-122"/>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zh-CN" altLang="en-US" dirty="0" smtClean="0"/>
              <a:t>讲者姓名</a:t>
            </a:r>
            <a:endParaRPr lang="en-US" altLang="zh-CN" dirty="0" smtClean="0"/>
          </a:p>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zh-CN" altLang="en-US" dirty="0" smtClean="0"/>
              <a:t>讲演日期</a:t>
            </a:r>
            <a:endParaRPr lang="en-US" altLang="zh-CN" dirty="0" smtClean="0"/>
          </a:p>
        </p:txBody>
      </p:sp>
      <p:grpSp>
        <p:nvGrpSpPr>
          <p:cNvPr id="13" name="Group 12"/>
          <p:cNvGrpSpPr/>
          <p:nvPr/>
        </p:nvGrpSpPr>
        <p:grpSpPr>
          <a:xfrm>
            <a:off x="9748380" y="-487159"/>
            <a:ext cx="1354669" cy="589301"/>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1100">
                <a:solidFill>
                  <a:srgbClr val="FFFFFF"/>
                </a:solidFill>
              </a:endParaRPr>
            </a:p>
          </p:txBody>
        </p:sp>
        <p:sp>
          <p:nvSpPr>
            <p:cNvPr id="15" name="TextBox 14"/>
            <p:cNvSpPr txBox="1"/>
            <p:nvPr userDrawn="1"/>
          </p:nvSpPr>
          <p:spPr>
            <a:xfrm>
              <a:off x="9962442" y="757396"/>
              <a:ext cx="1852889" cy="539467"/>
            </a:xfrm>
            <a:prstGeom prst="rect">
              <a:avLst/>
            </a:prstGeom>
            <a:noFill/>
          </p:spPr>
          <p:txBody>
            <a:bodyPr wrap="none" rtlCol="0">
              <a:spAutoFit/>
            </a:bodyPr>
            <a:lstStyle/>
            <a:p>
              <a:pPr defTabSz="457189" fontAlgn="auto">
                <a:spcBef>
                  <a:spcPts val="0"/>
                </a:spcBef>
                <a:spcAft>
                  <a:spcPts val="0"/>
                </a:spcAft>
              </a:pPr>
              <a:r>
                <a:rPr lang="zh-CN" altLang="en-US" sz="1200" dirty="0">
                  <a:solidFill>
                    <a:srgbClr val="837A80"/>
                  </a:solidFill>
                  <a:latin typeface="Calibri"/>
                  <a:ea typeface="宋体"/>
                </a:rPr>
                <a:t>图片在母版替换</a:t>
              </a:r>
              <a:endParaRPr lang="en-US" altLang="zh-CN" sz="1200" dirty="0">
                <a:solidFill>
                  <a:srgbClr val="837A80"/>
                </a:solidFill>
                <a:latin typeface="Calibri"/>
                <a:ea typeface="宋体"/>
              </a:endParaRPr>
            </a:p>
            <a:p>
              <a:pPr defTabSz="457189" fontAlgn="auto">
                <a:spcBef>
                  <a:spcPts val="0"/>
                </a:spcBef>
                <a:spcAft>
                  <a:spcPts val="0"/>
                </a:spcAft>
              </a:pPr>
              <a:r>
                <a:rPr lang="zh-CN" altLang="en-US" sz="1200" dirty="0">
                  <a:solidFill>
                    <a:srgbClr val="837A80"/>
                  </a:solidFill>
                  <a:latin typeface="Calibri"/>
                  <a:ea typeface="宋体"/>
                </a:rPr>
                <a:t>置于最底层</a:t>
              </a:r>
              <a:endParaRPr lang="en-US" sz="1200" dirty="0">
                <a:solidFill>
                  <a:srgbClr val="837A80"/>
                </a:solidFill>
                <a:latin typeface="Calibri"/>
                <a:ea typeface="+mn-ea"/>
              </a:endParaRPr>
            </a:p>
          </p:txBody>
        </p:sp>
      </p:grpSp>
      <p:sp>
        <p:nvSpPr>
          <p:cNvPr id="9" name="Oval 8"/>
          <p:cNvSpPr/>
          <p:nvPr/>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fontAlgn="auto">
              <a:spcBef>
                <a:spcPts val="0"/>
              </a:spcBef>
              <a:spcAft>
                <a:spcPts val="0"/>
              </a:spcAft>
            </a:pPr>
            <a:endParaRPr lang="en-US" sz="1800">
              <a:solidFill>
                <a:srgbClr val="FFFFFF"/>
              </a:solidFill>
            </a:endParaRPr>
          </a:p>
        </p:txBody>
      </p:sp>
      <p:sp>
        <p:nvSpPr>
          <p:cNvPr id="19" name="Oval 18"/>
          <p:cNvSpPr/>
          <p:nvPr/>
        </p:nvSpPr>
        <p:spPr>
          <a:xfrm>
            <a:off x="4064077" y="1846215"/>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fontAlgn="auto">
              <a:spcBef>
                <a:spcPts val="0"/>
              </a:spcBef>
              <a:spcAft>
                <a:spcPts val="0"/>
              </a:spcAft>
            </a:pPr>
            <a:endParaRPr lang="en-US" sz="1800">
              <a:solidFill>
                <a:srgbClr val="FFFFFF"/>
              </a:solidFill>
            </a:endParaRPr>
          </a:p>
        </p:txBody>
      </p:sp>
      <p:sp>
        <p:nvSpPr>
          <p:cNvPr id="5" name="TextBox 4"/>
          <p:cNvSpPr txBox="1"/>
          <p:nvPr/>
        </p:nvSpPr>
        <p:spPr>
          <a:xfrm>
            <a:off x="11690875" y="4352014"/>
            <a:ext cx="138548" cy="346249"/>
          </a:xfrm>
          <a:prstGeom prst="rect">
            <a:avLst/>
          </a:prstGeom>
          <a:noFill/>
        </p:spPr>
        <p:txBody>
          <a:bodyPr wrap="none" lIns="68580" tIns="34290" rIns="68580" bIns="34290" rtlCol="0">
            <a:spAutoFit/>
          </a:bodyPr>
          <a:lstStyle/>
          <a:p>
            <a:pPr defTabSz="457189" fontAlgn="auto">
              <a:spcBef>
                <a:spcPts val="0"/>
              </a:spcBef>
              <a:spcAft>
                <a:spcPts val="0"/>
              </a:spcAft>
            </a:pPr>
            <a:endParaRPr lang="en-US" sz="1800" dirty="0">
              <a:solidFill>
                <a:srgbClr val="000000"/>
              </a:solidFill>
              <a:latin typeface="Calibri"/>
              <a:ea typeface="+mn-ea"/>
            </a:endParaRPr>
          </a:p>
        </p:txBody>
      </p:sp>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2400" y="4019551"/>
            <a:ext cx="2086650" cy="1066799"/>
          </a:xfrm>
          <a:prstGeom prst="rect">
            <a:avLst/>
          </a:prstGeom>
        </p:spPr>
      </p:pic>
      <p:sp>
        <p:nvSpPr>
          <p:cNvPr id="16" name="矩形 15"/>
          <p:cNvSpPr/>
          <p:nvPr/>
        </p:nvSpPr>
        <p:spPr>
          <a:xfrm>
            <a:off x="6019800" y="4912960"/>
            <a:ext cx="1981200" cy="161583"/>
          </a:xfrm>
          <a:prstGeom prst="rect">
            <a:avLst/>
          </a:prstGeom>
        </p:spPr>
        <p:txBody>
          <a:bodyPr wrap="square" lIns="68580" tIns="34290" rIns="68580" bIns="34290" anchor="ctr">
            <a:spAutoFit/>
          </a:bodyPr>
          <a:lstStyle/>
          <a:p>
            <a:pPr algn="r" defTabSz="457189" fontAlgn="auto">
              <a:spcBef>
                <a:spcPts val="0"/>
              </a:spcBef>
              <a:spcAft>
                <a:spcPts val="0"/>
              </a:spcAft>
            </a:pPr>
            <a:r>
              <a:rPr lang="zh-CN" altLang="en-US" sz="6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6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6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7" name="文本框 16"/>
          <p:cNvSpPr txBox="1"/>
          <p:nvPr/>
        </p:nvSpPr>
        <p:spPr>
          <a:xfrm>
            <a:off x="7772400" y="4941560"/>
            <a:ext cx="914400" cy="9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fontAlgn="auto">
              <a:spcAft>
                <a:spcPts val="0"/>
              </a:spcAft>
            </a:pPr>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Tree>
    <p:extLst>
      <p:ext uri="{BB962C8B-B14F-4D97-AF65-F5344CB8AC3E}">
        <p14:creationId xmlns="" xmlns:p14="http://schemas.microsoft.com/office/powerpoint/2010/main" val="409067679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1197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分栏">
    <p:spTree>
      <p:nvGrpSpPr>
        <p:cNvPr id="1" name=""/>
        <p:cNvGrpSpPr/>
        <p:nvPr/>
      </p:nvGrpSpPr>
      <p:grpSpPr>
        <a:xfrm>
          <a:off x="0" y="0"/>
          <a:ext cx="0" cy="0"/>
          <a:chOff x="0" y="0"/>
          <a:chExt cx="0" cy="0"/>
        </a:xfrm>
      </p:grpSpPr>
      <p:sp>
        <p:nvSpPr>
          <p:cNvPr id="5"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2" name="标题 1"/>
          <p:cNvSpPr>
            <a:spLocks noGrp="1"/>
          </p:cNvSpPr>
          <p:nvPr>
            <p:ph type="title"/>
          </p:nvPr>
        </p:nvSpPr>
        <p:spPr>
          <a:xfrm>
            <a:off x="722313" y="3305175"/>
            <a:ext cx="7772400" cy="857250"/>
          </a:xfrm>
        </p:spPr>
        <p:txBody>
          <a:bodyPr anchor="t">
            <a:normAutofit/>
          </a:bodyPr>
          <a:lstStyle>
            <a:lvl1pPr algn="l">
              <a:defRPr sz="2400">
                <a:solidFill>
                  <a:srgbClr val="1771EA"/>
                </a:solidFill>
              </a:defRPr>
            </a:lvl1pPr>
          </a:lstStyle>
          <a:p>
            <a:r>
              <a:rPr lang="zh-CN" altLang="en-US" smtClean="0"/>
              <a:t>单击此处编辑母版标题样式</a:t>
            </a:r>
            <a:endParaRPr lang="zh-CN" altLang="en-US"/>
          </a:p>
        </p:txBody>
      </p:sp>
      <p:sp>
        <p:nvSpPr>
          <p:cNvPr id="10" name="文本占位符 3"/>
          <p:cNvSpPr>
            <a:spLocks noGrp="1"/>
          </p:cNvSpPr>
          <p:nvPr>
            <p:ph type="body" sz="quarter" idx="10"/>
          </p:nvPr>
        </p:nvSpPr>
        <p:spPr>
          <a:xfrm>
            <a:off x="722313" y="2179639"/>
            <a:ext cx="7772400" cy="1125537"/>
          </a:xfrm>
        </p:spPr>
        <p:txBody>
          <a:bodyPr>
            <a:normAutofit/>
          </a:bodyPr>
          <a:lstStyle>
            <a:lvl1pPr marL="0" indent="0">
              <a:buNone/>
              <a:defRPr sz="1800">
                <a:solidFill>
                  <a:schemeClr val="tx1">
                    <a:lumMod val="50000"/>
                    <a:lumOff val="50000"/>
                  </a:schemeClr>
                </a:solidFill>
              </a:defRPr>
            </a:lvl1pPr>
          </a:lstStyle>
          <a:p>
            <a:pPr lvl="0"/>
            <a:r>
              <a:rPr lang="zh-CN" altLang="en-US" smtClean="0"/>
              <a:t>单击此处编辑母版文本样式</a:t>
            </a:r>
          </a:p>
        </p:txBody>
      </p:sp>
    </p:spTree>
    <p:extLst>
      <p:ext uri="{BB962C8B-B14F-4D97-AF65-F5344CB8AC3E}">
        <p14:creationId xmlns="" xmlns:p14="http://schemas.microsoft.com/office/powerpoint/2010/main" val="116336253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6"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 xmlns:p14="http://schemas.microsoft.com/office/powerpoint/2010/main" val="14001642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0"/>
            <a:ext cx="7211144" cy="576064"/>
          </a:xfrm>
          <a:prstGeom prst="rect">
            <a:avLst/>
          </a:prstGeom>
        </p:spPr>
        <p:txBody>
          <a:bodyPr vert="horz" lIns="91440" tIns="45720" rIns="91440" bIns="45720"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 xmlns:p14="http://schemas.microsoft.com/office/powerpoint/2010/main" val="46447793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457200" y="4767263"/>
            <a:ext cx="2133600" cy="274637"/>
          </a:xfrm>
          <a:prstGeom prst="rect">
            <a:avLst/>
          </a:prstGeom>
        </p:spPr>
        <p:txBody>
          <a:bodyPr/>
          <a:lstStyle/>
          <a:p>
            <a:fld id="{CF7BE859-18DA-AA47-857F-8A8E3938ED6C}" type="datetimeFigureOut">
              <a:rPr lang="zh-CN" altLang="en-US" smtClean="0">
                <a:solidFill>
                  <a:prstClr val="black">
                    <a:tint val="75000"/>
                  </a:prstClr>
                </a:solidFill>
              </a:rPr>
              <a:pPr/>
              <a:t>2018/8/15</a:t>
            </a:fld>
            <a:endParaRPr lang="zh-CN" altLang="en-US">
              <a:solidFill>
                <a:prstClr val="black">
                  <a:tint val="75000"/>
                </a:prstClr>
              </a:solidFill>
            </a:endParaRPr>
          </a:p>
        </p:txBody>
      </p:sp>
      <p:sp>
        <p:nvSpPr>
          <p:cNvPr id="4" name="页脚占位符 3"/>
          <p:cNvSpPr>
            <a:spLocks noGrp="1"/>
          </p:cNvSpPr>
          <p:nvPr>
            <p:ph type="ftr" sz="quarter" idx="11"/>
          </p:nvPr>
        </p:nvSpPr>
        <p:spPr>
          <a:xfrm>
            <a:off x="3124200" y="4767263"/>
            <a:ext cx="2895600" cy="274637"/>
          </a:xfrm>
          <a:prstGeom prst="rect">
            <a:avLst/>
          </a:prstGeom>
        </p:spPr>
        <p:txBody>
          <a:bodyPr/>
          <a:lstStyle/>
          <a:p>
            <a:endParaRPr lang="zh-CN" altLang="en-US">
              <a:solidFill>
                <a:prstClr val="black">
                  <a:tint val="75000"/>
                </a:prstClr>
              </a:solidFill>
            </a:endParaRPr>
          </a:p>
        </p:txBody>
      </p:sp>
      <p:sp>
        <p:nvSpPr>
          <p:cNvPr id="5" name="Rectangle 55"/>
          <p:cNvSpPr>
            <a:spLocks noChangeArrowheads="1"/>
          </p:cNvSpPr>
          <p:nvPr userDrawn="1"/>
        </p:nvSpPr>
        <p:spPr bwMode="auto">
          <a:xfrm>
            <a:off x="2987824" y="5329024"/>
            <a:ext cx="1185862" cy="278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88">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88">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0" y="5329024"/>
            <a:ext cx="3131840" cy="1779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98" tIns="43900" rIns="87798" bIns="43900"/>
          <a:lstStyle/>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88">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88">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88">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 xmlns:p14="http://schemas.microsoft.com/office/powerpoint/2010/main" val="1813934557"/>
              </p:ext>
            </p:extLst>
          </p:nvPr>
        </p:nvGraphicFramePr>
        <p:xfrm>
          <a:off x="4704916" y="5362963"/>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8765585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B5C08A1-7713-47CE-97B4-863D833656A0}" type="datetimeFigureOut">
              <a:rPr lang="id-ID" smtClean="0">
                <a:solidFill>
                  <a:prstClr val="black">
                    <a:tint val="75000"/>
                  </a:prstClr>
                </a:solidFill>
              </a:rPr>
              <a:pPr/>
              <a:t>15/08/2018</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a:xfrm>
            <a:off x="8143875" y="4767263"/>
            <a:ext cx="371475" cy="273844"/>
          </a:xfrm>
          <a:prstGeom prst="rect">
            <a:avLst/>
          </a:prstGeom>
        </p:spPr>
        <p:txBody>
          <a:bodyPr lIns="68580" tIns="34290" rIns="68580" bIns="34290"/>
          <a:lstStyle/>
          <a:p>
            <a:fld id="{BD3C9449-514E-4F2F-BDF6-E5528CC1E8B5}" type="slidenum">
              <a:rPr lang="id-ID" smtClean="0">
                <a:solidFill>
                  <a:prstClr val="black"/>
                </a:solidFill>
              </a:rPr>
              <a:pPr/>
              <a:t>‹#›</a:t>
            </a:fld>
            <a:endParaRPr lang="id-ID">
              <a:solidFill>
                <a:prstClr val="black"/>
              </a:solidFill>
            </a:endParaRPr>
          </a:p>
        </p:txBody>
      </p:sp>
    </p:spTree>
    <p:extLst>
      <p:ext uri="{BB962C8B-B14F-4D97-AF65-F5344CB8AC3E}">
        <p14:creationId xmlns="" xmlns:p14="http://schemas.microsoft.com/office/powerpoint/2010/main" val="30554723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713" y="0"/>
            <a:ext cx="9169715" cy="5162550"/>
          </a:xfrm>
          <a:prstGeom prst="rect">
            <a:avLst/>
          </a:prstGeom>
        </p:spPr>
      </p:pic>
      <p:sp>
        <p:nvSpPr>
          <p:cNvPr id="22" name="Rectangle 21"/>
          <p:cNvSpPr/>
          <p:nvPr/>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fontAlgn="base">
              <a:spcBef>
                <a:spcPct val="0"/>
              </a:spcBef>
              <a:spcAft>
                <a:spcPct val="0"/>
              </a:spcAft>
            </a:pPr>
            <a:endParaRPr lang="en-US" sz="2000">
              <a:solidFill>
                <a:prstClr val="white"/>
              </a:solidFill>
            </a:endParaRPr>
          </a:p>
        </p:txBody>
      </p:sp>
      <p:grpSp>
        <p:nvGrpSpPr>
          <p:cNvPr id="8" name="组合 12"/>
          <p:cNvGrpSpPr>
            <a:grpSpLocks/>
          </p:cNvGrpSpPr>
          <p:nvPr/>
        </p:nvGrpSpPr>
        <p:grpSpPr bwMode="auto">
          <a:xfrm>
            <a:off x="847409"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p:nvSpPr>
        <p:spPr bwMode="auto">
          <a:xfrm>
            <a:off x="856193" y="4741878"/>
            <a:ext cx="2875380" cy="304800"/>
          </a:xfrm>
          <a:prstGeom prst="rect">
            <a:avLst/>
          </a:prstGeom>
          <a:noFill/>
          <a:ln>
            <a:noFill/>
          </a:ln>
        </p:spPr>
        <p:txBody>
          <a:bodyPr lIns="0" tIns="0" rIns="0" bIns="0" anchor="ctr"/>
          <a:lstStyle/>
          <a:p>
            <a:pPr fontAlgn="base">
              <a:spcBef>
                <a:spcPct val="0"/>
              </a:spcBef>
              <a:spcAft>
                <a:spcPct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p:nvSpPr>
        <p:spPr bwMode="auto">
          <a:xfrm>
            <a:off x="7270060" y="4778123"/>
            <a:ext cx="1622425" cy="250031"/>
          </a:xfrm>
          <a:prstGeom prst="rect">
            <a:avLst/>
          </a:prstGeom>
          <a:noFill/>
          <a:ln>
            <a:noFill/>
          </a:ln>
        </p:spPr>
        <p:txBody>
          <a:bodyPr lIns="55714" tIns="6668" rIns="55714"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fontAlgn="base">
              <a:lnSpc>
                <a:spcPts val="1050"/>
              </a:lnSpc>
              <a:spcBef>
                <a:spcPct val="0"/>
              </a:spcBef>
              <a:spcAft>
                <a:spcPct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 xmlns:p14="http://schemas.microsoft.com/office/powerpoint/2010/main" val="155591889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71"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36491"/>
          <a:stretch/>
        </p:blipFill>
        <p:spPr>
          <a:xfrm>
            <a:off x="7219940" y="184371"/>
            <a:ext cx="1033413" cy="338458"/>
          </a:xfrm>
          <a:prstGeom prst="rect">
            <a:avLst/>
          </a:prstGeom>
        </p:spPr>
      </p:pic>
    </p:spTree>
    <p:extLst>
      <p:ext uri="{BB962C8B-B14F-4D97-AF65-F5344CB8AC3E}">
        <p14:creationId xmlns="" xmlns:p14="http://schemas.microsoft.com/office/powerpoint/2010/main" val="264211950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1" name="Picture 10" descr="VCG41496378248-2.jpg"/>
          <p:cNvPicPr>
            <a:picLocks noChangeAspect="1"/>
          </p:cNvPicPr>
          <p:nvPr userDrawn="1"/>
        </p:nvPicPr>
        <p:blipFill rotWithShape="1">
          <a:blip r:embed="rId2" cstate="screen">
            <a:extLst>
              <a:ext uri="{28A0092B-C50C-407E-A947-70E740481C1C}">
                <a14:useLocalDpi xmlns="" xmlns:a14="http://schemas.microsoft.com/office/drawing/2010/main"/>
              </a:ext>
            </a:extLst>
          </a:blip>
          <a:srcRect/>
          <a:stretch/>
        </p:blipFill>
        <p:spPr>
          <a:xfrm flipH="1">
            <a:off x="3682608" y="-1127663"/>
            <a:ext cx="5479392" cy="5479676"/>
          </a:xfrm>
          <a:prstGeom prst="rect">
            <a:avLst/>
          </a:prstGeom>
        </p:spPr>
      </p:pic>
      <p:pic>
        <p:nvPicPr>
          <p:cNvPr id="21" name="Picture 20" descr="171009_interbrand_kingdee_to jonan-29.png"/>
          <p:cNvPicPr>
            <a:picLocks noChangeAspect="1"/>
          </p:cNvPicPr>
          <p:nvPr userDrawn="1"/>
        </p:nvPicPr>
        <p:blipFill>
          <a:blip r:embed="rId3" cstate="screen">
            <a:extLst>
              <a:ext uri="{28A0092B-C50C-407E-A947-70E740481C1C}">
                <a14:useLocalDpi xmlns="" xmlns:a14="http://schemas.microsoft.com/office/drawing/2010/main"/>
              </a:ext>
            </a:extLst>
          </a:blip>
          <a:stretch>
            <a:fillRect/>
          </a:stretch>
        </p:blipFill>
        <p:spPr>
          <a:xfrm>
            <a:off x="-18000" y="-13086"/>
            <a:ext cx="9180000" cy="5169677"/>
          </a:xfrm>
          <a:prstGeom prst="rect">
            <a:avLst/>
          </a:prstGeom>
        </p:spPr>
      </p:pic>
      <p:sp>
        <p:nvSpPr>
          <p:cNvPr id="10" name="Title 14"/>
          <p:cNvSpPr>
            <a:spLocks noGrp="1"/>
          </p:cNvSpPr>
          <p:nvPr>
            <p:ph type="title" hasCustomPrompt="1"/>
          </p:nvPr>
        </p:nvSpPr>
        <p:spPr>
          <a:xfrm>
            <a:off x="757962" y="538622"/>
            <a:ext cx="3853012" cy="1908518"/>
          </a:xfrm>
          <a:prstGeom prst="rect">
            <a:avLst/>
          </a:prstGeom>
        </p:spPr>
        <p:txBody>
          <a:bodyPr lIns="91434" tIns="45717" rIns="91434" bIns="45717" anchor="t">
            <a:noAutofit/>
          </a:bodyPr>
          <a:lstStyle>
            <a:lvl1pPr algn="l">
              <a:lnSpc>
                <a:spcPct val="90000"/>
              </a:lnSpc>
              <a:defRPr sz="3600" b="1" i="0" baseline="0">
                <a:solidFill>
                  <a:schemeClr val="bg1"/>
                </a:solidFill>
                <a:latin typeface="Arial"/>
                <a:ea typeface="Heiti SC Medium"/>
                <a:cs typeface="Arial"/>
              </a:defRPr>
            </a:lvl1pPr>
          </a:lstStyle>
          <a:p>
            <a:r>
              <a:rPr lang="zh-CN" altLang="en-US" dirty="0" smtClean="0"/>
              <a:t>标题可多行</a:t>
            </a:r>
            <a:r>
              <a:rPr lang="en-US" altLang="zh-CN" dirty="0" smtClean="0"/>
              <a:t/>
            </a:r>
            <a:br>
              <a:rPr lang="en-US" altLang="zh-CN" dirty="0" smtClean="0"/>
            </a:br>
            <a:r>
              <a:rPr lang="zh-CN" altLang="en-US" dirty="0" smtClean="0"/>
              <a:t>图片可在母版替换</a:t>
            </a:r>
            <a:r>
              <a:rPr lang="en-US" altLang="zh-CN" dirty="0" smtClean="0"/>
              <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757964" y="2463135"/>
            <a:ext cx="3566583" cy="663354"/>
          </a:xfrm>
          <a:prstGeom prst="rect">
            <a:avLst/>
          </a:prstGeom>
        </p:spPr>
        <p:txBody>
          <a:bodyPr lIns="91434" tIns="45717" rIns="91434" bIns="45717">
            <a:normAutofit/>
          </a:bodyPr>
          <a:lstStyle>
            <a:lvl1pPr marL="0" marR="0" indent="0" algn="l" defTabSz="457166" rtl="0" eaLnBrk="1" fontAlgn="auto" latinLnBrk="0" hangingPunct="1">
              <a:lnSpc>
                <a:spcPct val="100000"/>
              </a:lnSpc>
              <a:spcBef>
                <a:spcPct val="20000"/>
              </a:spcBef>
              <a:spcAft>
                <a:spcPts val="0"/>
              </a:spcAft>
              <a:buClrTx/>
              <a:buSzTx/>
              <a:buFont typeface="Arial"/>
              <a:buNone/>
              <a:tabLst/>
              <a:defRPr sz="1200">
                <a:solidFill>
                  <a:schemeClr val="bg1"/>
                </a:solidFill>
              </a:defRPr>
            </a:lvl1pPr>
          </a:lstStyle>
          <a:p>
            <a:pPr marL="0" marR="0" lvl="0" indent="0" algn="l" defTabSz="457166" rtl="0" eaLnBrk="1" fontAlgn="auto" latinLnBrk="0" hangingPunct="1">
              <a:lnSpc>
                <a:spcPct val="100000"/>
              </a:lnSpc>
              <a:spcBef>
                <a:spcPct val="20000"/>
              </a:spcBef>
              <a:spcAft>
                <a:spcPts val="0"/>
              </a:spcAft>
              <a:buClrTx/>
              <a:buSzTx/>
              <a:buFont typeface="Arial"/>
              <a:buNone/>
              <a:tabLst/>
              <a:defRPr/>
            </a:pPr>
            <a:r>
              <a:rPr lang="zh-CN" altLang="en-US" dirty="0" smtClean="0"/>
              <a:t>姓名</a:t>
            </a:r>
            <a:r>
              <a:rPr lang="zh-CN" altLang="zh-CN" dirty="0" smtClean="0"/>
              <a:t>&amp;</a:t>
            </a:r>
            <a:r>
              <a:rPr lang="zh-CN" altLang="en-US" dirty="0" smtClean="0"/>
              <a:t>演示日期</a:t>
            </a:r>
            <a:endParaRPr lang="en-US" altLang="zh-CN" dirty="0" smtClean="0"/>
          </a:p>
        </p:txBody>
      </p:sp>
      <p:grpSp>
        <p:nvGrpSpPr>
          <p:cNvPr id="13" name="Group 12"/>
          <p:cNvGrpSpPr/>
          <p:nvPr userDrawn="1"/>
        </p:nvGrpSpPr>
        <p:grpSpPr>
          <a:xfrm>
            <a:off x="9748376" y="-487160"/>
            <a:ext cx="1354668" cy="589302"/>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3" fontAlgn="base">
                <a:spcBef>
                  <a:spcPct val="0"/>
                </a:spcBef>
                <a:spcAft>
                  <a:spcPct val="0"/>
                </a:spcAft>
              </a:pPr>
              <a:endParaRPr kumimoji="1" lang="en-US" sz="1100">
                <a:solidFill>
                  <a:prstClr val="white"/>
                </a:solidFill>
              </a:endParaRPr>
            </a:p>
          </p:txBody>
        </p:sp>
        <p:sp>
          <p:nvSpPr>
            <p:cNvPr id="15" name="TextBox 14"/>
            <p:cNvSpPr txBox="1"/>
            <p:nvPr userDrawn="1"/>
          </p:nvSpPr>
          <p:spPr>
            <a:xfrm>
              <a:off x="9962442" y="757396"/>
              <a:ext cx="1852890" cy="539466"/>
            </a:xfrm>
            <a:prstGeom prst="rect">
              <a:avLst/>
            </a:prstGeom>
            <a:noFill/>
          </p:spPr>
          <p:txBody>
            <a:bodyPr wrap="none" rtlCol="0">
              <a:spAutoFit/>
            </a:bodyPr>
            <a:lstStyle/>
            <a:p>
              <a:pPr defTabSz="914333" fontAlgn="base">
                <a:spcBef>
                  <a:spcPct val="0"/>
                </a:spcBef>
                <a:spcAft>
                  <a:spcPct val="0"/>
                </a:spcAft>
              </a:pPr>
              <a:r>
                <a:rPr kumimoji="1" lang="zh-CN" altLang="en-US" sz="1200" dirty="0" smtClean="0">
                  <a:solidFill>
                    <a:srgbClr val="837A80"/>
                  </a:solidFill>
                  <a:latin typeface="宋体" pitchFamily="2" charset="-122"/>
                  <a:ea typeface="宋体" pitchFamily="2" charset="-122"/>
                </a:rPr>
                <a:t>图片在母版替换</a:t>
              </a:r>
              <a:endParaRPr kumimoji="1" lang="en-US" altLang="zh-CN" sz="1200" dirty="0" smtClean="0">
                <a:solidFill>
                  <a:srgbClr val="837A80"/>
                </a:solidFill>
                <a:latin typeface="宋体" pitchFamily="2" charset="-122"/>
                <a:ea typeface="宋体" pitchFamily="2" charset="-122"/>
              </a:endParaRPr>
            </a:p>
            <a:p>
              <a:pPr defTabSz="914333" fontAlgn="base">
                <a:spcBef>
                  <a:spcPct val="0"/>
                </a:spcBef>
                <a:spcAft>
                  <a:spcPct val="0"/>
                </a:spcAft>
              </a:pPr>
              <a:r>
                <a:rPr kumimoji="1" lang="zh-CN" altLang="en-US" sz="1200" dirty="0" smtClean="0">
                  <a:solidFill>
                    <a:srgbClr val="837A80"/>
                  </a:solidFill>
                  <a:latin typeface="宋体" pitchFamily="2" charset="-122"/>
                  <a:ea typeface="宋体" pitchFamily="2" charset="-122"/>
                </a:rPr>
                <a:t>置于最底层</a:t>
              </a:r>
              <a:endParaRPr kumimoji="1" lang="en-US" sz="1200" dirty="0">
                <a:solidFill>
                  <a:srgbClr val="837A80"/>
                </a:solidFill>
                <a:latin typeface="宋体" pitchFamily="2" charset="-122"/>
                <a:ea typeface="宋体" pitchFamily="2" charset="-122"/>
              </a:endParaRPr>
            </a:p>
          </p:txBody>
        </p:sp>
      </p:grpSp>
      <p:pic>
        <p:nvPicPr>
          <p:cNvPr id="16" name="Picture 15" descr="171009_interbrand_kingdee_to jonan-28.png"/>
          <p:cNvPicPr>
            <a:picLocks noChangeAspect="1"/>
          </p:cNvPicPr>
          <p:nvPr userDrawn="1"/>
        </p:nvPicPr>
        <p:blipFill>
          <a:blip r:embed="rId4" cstate="screen">
            <a:extLst>
              <a:ext uri="{28A0092B-C50C-407E-A947-70E740481C1C}">
                <a14:useLocalDpi xmlns="" xmlns:a14="http://schemas.microsoft.com/office/drawing/2010/main"/>
              </a:ext>
            </a:extLst>
          </a:blip>
          <a:stretch>
            <a:fillRect/>
          </a:stretch>
        </p:blipFill>
        <p:spPr>
          <a:xfrm>
            <a:off x="457201" y="4257115"/>
            <a:ext cx="1692800" cy="576000"/>
          </a:xfrm>
          <a:prstGeom prst="rect">
            <a:avLst/>
          </a:prstGeom>
        </p:spPr>
      </p:pic>
      <p:sp>
        <p:nvSpPr>
          <p:cNvPr id="9" name="Oval 8"/>
          <p:cNvSpPr/>
          <p:nvPr userDrawn="1"/>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defTabSz="914333" fontAlgn="base">
              <a:spcBef>
                <a:spcPct val="0"/>
              </a:spcBef>
              <a:spcAft>
                <a:spcPct val="0"/>
              </a:spcAft>
            </a:pPr>
            <a:endParaRPr kumimoji="1" lang="en-US" sz="2000">
              <a:solidFill>
                <a:prstClr val="white"/>
              </a:solidFill>
            </a:endParaRPr>
          </a:p>
        </p:txBody>
      </p:sp>
      <p:sp>
        <p:nvSpPr>
          <p:cNvPr id="19" name="Oval 18"/>
          <p:cNvSpPr/>
          <p:nvPr userDrawn="1"/>
        </p:nvSpPr>
        <p:spPr>
          <a:xfrm>
            <a:off x="4064077" y="1846217"/>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defTabSz="914333" fontAlgn="base">
              <a:spcBef>
                <a:spcPct val="0"/>
              </a:spcBef>
              <a:spcAft>
                <a:spcPct val="0"/>
              </a:spcAft>
            </a:pPr>
            <a:endParaRPr kumimoji="1" lang="en-US" sz="2000">
              <a:solidFill>
                <a:prstClr val="white"/>
              </a:solidFill>
            </a:endParaRPr>
          </a:p>
        </p:txBody>
      </p:sp>
      <p:sp>
        <p:nvSpPr>
          <p:cNvPr id="5" name="TextBox 4"/>
          <p:cNvSpPr txBox="1"/>
          <p:nvPr userDrawn="1"/>
        </p:nvSpPr>
        <p:spPr>
          <a:xfrm>
            <a:off x="11690874" y="4352013"/>
            <a:ext cx="184710" cy="403954"/>
          </a:xfrm>
          <a:prstGeom prst="rect">
            <a:avLst/>
          </a:prstGeom>
          <a:noFill/>
        </p:spPr>
        <p:txBody>
          <a:bodyPr wrap="none" lIns="91434" tIns="45717" rIns="91434" bIns="45717" rtlCol="0">
            <a:spAutoFit/>
          </a:bodyPr>
          <a:lstStyle/>
          <a:p>
            <a:pPr defTabSz="914333" fontAlgn="base">
              <a:spcBef>
                <a:spcPct val="0"/>
              </a:spcBef>
              <a:spcAft>
                <a:spcPct val="0"/>
              </a:spcAft>
            </a:pPr>
            <a:endParaRPr kumimoji="1" lang="en-US" sz="2000" dirty="0">
              <a:solidFill>
                <a:prstClr val="black"/>
              </a:solidFill>
              <a:latin typeface="宋体" pitchFamily="2" charset="-122"/>
              <a:ea typeface="宋体" pitchFamily="2" charset="-122"/>
            </a:endParaRPr>
          </a:p>
        </p:txBody>
      </p:sp>
    </p:spTree>
    <p:extLst>
      <p:ext uri="{BB962C8B-B14F-4D97-AF65-F5344CB8AC3E}">
        <p14:creationId xmlns="" xmlns:p14="http://schemas.microsoft.com/office/powerpoint/2010/main" val="407750841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E2EAE76-448A-094F-B125-A6955B950EE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5" name="Picture 14"/>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445406" y="4643496"/>
            <a:ext cx="1078593" cy="370128"/>
          </a:xfrm>
          <a:prstGeom prst="rect">
            <a:avLst/>
          </a:prstGeom>
        </p:spPr>
      </p:pic>
    </p:spTree>
    <p:extLst>
      <p:ext uri="{BB962C8B-B14F-4D97-AF65-F5344CB8AC3E}">
        <p14:creationId xmlns="" xmlns:p14="http://schemas.microsoft.com/office/powerpoint/2010/main" val="364749310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E2EAE76-448A-094F-B125-A6955B950EE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15" descr="171009_interbrand_kingdee_to jonan-28.png"/>
          <p:cNvPicPr>
            <a:picLocks noChangeAspect="1"/>
          </p:cNvPicPr>
          <p:nvPr userDrawn="1"/>
        </p:nvPicPr>
        <p:blipFill>
          <a:blip r:embed="rId2" cstate="screen">
            <a:extLst>
              <a:ext uri="{28A0092B-C50C-407E-A947-70E740481C1C}">
                <a14:useLocalDpi xmlns="" xmlns:a14="http://schemas.microsoft.com/office/drawing/2010/main"/>
              </a:ext>
            </a:extLst>
          </a:blip>
          <a:stretch>
            <a:fillRect/>
          </a:stretch>
        </p:blipFill>
        <p:spPr>
          <a:xfrm>
            <a:off x="424431" y="4640571"/>
            <a:ext cx="1137088" cy="386911"/>
          </a:xfrm>
          <a:prstGeom prst="rect">
            <a:avLst/>
          </a:prstGeom>
        </p:spPr>
      </p:pic>
      <p:sp>
        <p:nvSpPr>
          <p:cNvPr id="5" name="Title 14"/>
          <p:cNvSpPr>
            <a:spLocks noGrp="1"/>
          </p:cNvSpPr>
          <p:nvPr>
            <p:ph type="title" hasCustomPrompt="1"/>
          </p:nvPr>
        </p:nvSpPr>
        <p:spPr>
          <a:xfrm>
            <a:off x="445404" y="205982"/>
            <a:ext cx="8240400" cy="384571"/>
          </a:xfrm>
          <a:prstGeom prst="rect">
            <a:avLst/>
          </a:prstGeom>
        </p:spPr>
        <p:txBody>
          <a:bodyPr lIns="91434" tIns="45717" rIns="91434" bIns="45717" anchor="t">
            <a:normAutofit/>
          </a:bodyPr>
          <a:lstStyle>
            <a:lvl1pPr algn="l">
              <a:lnSpc>
                <a:spcPct val="80000"/>
              </a:lnSpc>
              <a:defRPr sz="2400" b="0" i="0" baseline="0">
                <a:solidFill>
                  <a:schemeClr val="bg1"/>
                </a:solidFill>
                <a:latin typeface="Microsoft YaHei" charset="-122"/>
                <a:ea typeface="Microsoft YaHei" charset="-122"/>
                <a:cs typeface="Microsoft YaHei" charset="-122"/>
              </a:defRPr>
            </a:lvl1pPr>
          </a:lstStyle>
          <a:p>
            <a:r>
              <a:rPr lang="en-US" altLang="zh-CN" dirty="0" smtClean="0"/>
              <a:t>CLICK TO EDIT MASTER TITLE STYLE</a:t>
            </a:r>
            <a:endParaRPr lang="en-US" dirty="0"/>
          </a:p>
        </p:txBody>
      </p:sp>
      <p:sp>
        <p:nvSpPr>
          <p:cNvPr id="6" name="Text Placeholder 11"/>
          <p:cNvSpPr>
            <a:spLocks noGrp="1"/>
          </p:cNvSpPr>
          <p:nvPr>
            <p:ph type="body" sz="quarter" idx="10"/>
          </p:nvPr>
        </p:nvSpPr>
        <p:spPr>
          <a:xfrm>
            <a:off x="447523" y="1411114"/>
            <a:ext cx="8239278" cy="3189464"/>
          </a:xfrm>
          <a:prstGeom prst="rect">
            <a:avLst/>
          </a:prstGeom>
        </p:spPr>
        <p:txBody>
          <a:bodyPr lIns="91434" tIns="45717" rIns="91434" bIns="45717"/>
          <a:lstStyle>
            <a:lvl1pPr>
              <a:defRPr sz="2400" b="0" i="0">
                <a:solidFill>
                  <a:schemeClr val="bg1"/>
                </a:solidFill>
                <a:latin typeface="Microsoft YaHei" charset="-122"/>
                <a:ea typeface="Microsoft YaHei" charset="-122"/>
                <a:cs typeface="Microsoft YaHei" charset="-122"/>
              </a:defRPr>
            </a:lvl1pPr>
            <a:lvl2pPr>
              <a:defRPr sz="1800" b="0" i="0">
                <a:solidFill>
                  <a:schemeClr val="bg1"/>
                </a:solidFill>
                <a:latin typeface="Microsoft YaHei" charset="-122"/>
                <a:ea typeface="Microsoft YaHei" charset="-122"/>
                <a:cs typeface="Microsoft YaHei" charset="-122"/>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Tree>
    <p:extLst>
      <p:ext uri="{BB962C8B-B14F-4D97-AF65-F5344CB8AC3E}">
        <p14:creationId xmlns="" xmlns:p14="http://schemas.microsoft.com/office/powerpoint/2010/main" val="44038368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感谢">
    <p:spTree>
      <p:nvGrpSpPr>
        <p:cNvPr id="1" name=""/>
        <p:cNvGrpSpPr/>
        <p:nvPr/>
      </p:nvGrpSpPr>
      <p:grpSpPr>
        <a:xfrm>
          <a:off x="0" y="0"/>
          <a:ext cx="0" cy="0"/>
          <a:chOff x="0" y="0"/>
          <a:chExt cx="0" cy="0"/>
        </a:xfrm>
      </p:grpSpPr>
      <p:pic>
        <p:nvPicPr>
          <p:cNvPr id="20" name="Picture 10" descr="VCG41496378248-2.jpg"/>
          <p:cNvPicPr>
            <a:picLocks noChangeAspect="1"/>
          </p:cNvPicPr>
          <p:nvPr userDrawn="1"/>
        </p:nvPicPr>
        <p:blipFill rotWithShape="1">
          <a:blip r:embed="rId2" cstate="screen">
            <a:extLst>
              <a:ext uri="{28A0092B-C50C-407E-A947-70E740481C1C}">
                <a14:useLocalDpi xmlns="" xmlns:a14="http://schemas.microsoft.com/office/drawing/2010/main"/>
              </a:ext>
            </a:extLst>
          </a:blip>
          <a:srcRect/>
          <a:stretch/>
        </p:blipFill>
        <p:spPr>
          <a:xfrm flipH="1">
            <a:off x="3682608" y="-1127663"/>
            <a:ext cx="5479392" cy="5479676"/>
          </a:xfrm>
          <a:prstGeom prst="rect">
            <a:avLst/>
          </a:prstGeom>
        </p:spPr>
      </p:pic>
      <p:sp>
        <p:nvSpPr>
          <p:cNvPr id="21" name="Oval 8"/>
          <p:cNvSpPr/>
          <p:nvPr userDrawn="1"/>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defTabSz="914333" fontAlgn="base">
              <a:spcBef>
                <a:spcPct val="0"/>
              </a:spcBef>
              <a:spcAft>
                <a:spcPct val="0"/>
              </a:spcAft>
            </a:pPr>
            <a:endParaRPr kumimoji="1" lang="en-US" sz="2000">
              <a:solidFill>
                <a:prstClr val="white"/>
              </a:solidFill>
            </a:endParaRPr>
          </a:p>
        </p:txBody>
      </p:sp>
      <p:pic>
        <p:nvPicPr>
          <p:cNvPr id="23" name="Picture 20" descr="171009_interbrand_kingdee_to jonan-29.png"/>
          <p:cNvPicPr>
            <a:picLocks noChangeAspect="1"/>
          </p:cNvPicPr>
          <p:nvPr userDrawn="1"/>
        </p:nvPicPr>
        <p:blipFill>
          <a:blip r:embed="rId3" cstate="screen">
            <a:extLst>
              <a:ext uri="{28A0092B-C50C-407E-A947-70E740481C1C}">
                <a14:useLocalDpi xmlns="" xmlns:a14="http://schemas.microsoft.com/office/drawing/2010/main"/>
              </a:ext>
            </a:extLst>
          </a:blip>
          <a:stretch>
            <a:fillRect/>
          </a:stretch>
        </p:blipFill>
        <p:spPr>
          <a:xfrm>
            <a:off x="-18000" y="-13086"/>
            <a:ext cx="9180000" cy="5169677"/>
          </a:xfrm>
          <a:prstGeom prst="rect">
            <a:avLst/>
          </a:prstGeom>
        </p:spPr>
      </p:pic>
      <p:grpSp>
        <p:nvGrpSpPr>
          <p:cNvPr id="7" name="组合 12"/>
          <p:cNvGrpSpPr>
            <a:grpSpLocks/>
          </p:cNvGrpSpPr>
          <p:nvPr userDrawn="1"/>
        </p:nvGrpSpPr>
        <p:grpSpPr bwMode="auto">
          <a:xfrm>
            <a:off x="901472" y="1805280"/>
            <a:ext cx="2992962" cy="1571513"/>
            <a:chOff x="3491880" y="1313541"/>
            <a:chExt cx="2818094" cy="1479599"/>
          </a:xfrm>
        </p:grpSpPr>
        <p:sp>
          <p:nvSpPr>
            <p:cNvPr id="10" name="Rectangle 4"/>
            <p:cNvSpPr>
              <a:spLocks/>
            </p:cNvSpPr>
            <p:nvPr userDrawn="1"/>
          </p:nvSpPr>
          <p:spPr bwMode="auto">
            <a:xfrm>
              <a:off x="4521566" y="1479881"/>
              <a:ext cx="1599906" cy="651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defTabSz="914333" fontAlgn="base">
                <a:spcBef>
                  <a:spcPct val="0"/>
                </a:spcBef>
                <a:spcAft>
                  <a:spcPct val="0"/>
                </a:spcAft>
              </a:pPr>
              <a:r>
                <a:rPr lang="en-US" altLang="zh-CN" sz="4500">
                  <a:solidFill>
                    <a:prstClr val="white"/>
                  </a:solidFill>
                  <a:latin typeface="Goudy Old Style" pitchFamily="18" charset="0"/>
                  <a:ea typeface="宋体" pitchFamily="2" charset="-122"/>
                  <a:sym typeface="Helvetica Neue UltraLight" pitchFamily="2" charset="0"/>
                </a:rPr>
                <a:t>Thanks</a:t>
              </a:r>
            </a:p>
          </p:txBody>
        </p:sp>
        <p:sp>
          <p:nvSpPr>
            <p:cNvPr id="11" name="Rectangle 5"/>
            <p:cNvSpPr>
              <a:spLocks/>
            </p:cNvSpPr>
            <p:nvPr userDrawn="1"/>
          </p:nvSpPr>
          <p:spPr bwMode="auto">
            <a:xfrm>
              <a:off x="4050688" y="2198247"/>
              <a:ext cx="961453" cy="260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defTabSz="914333" fontAlgn="base">
                <a:spcBef>
                  <a:spcPct val="0"/>
                </a:spcBef>
                <a:spcAft>
                  <a:spcPct val="0"/>
                </a:spcAft>
              </a:pPr>
              <a:r>
                <a:rPr lang="en-US" altLang="zh-CN" sz="1800" dirty="0" err="1">
                  <a:solidFill>
                    <a:prstClr val="white"/>
                  </a:solidFill>
                  <a:latin typeface="Arial Narrow" pitchFamily="34" charset="0"/>
                  <a:ea typeface="宋体" pitchFamily="2" charset="-122"/>
                  <a:sym typeface="Arial Narrow" pitchFamily="34" charset="0"/>
                </a:rPr>
                <a:t>terima</a:t>
              </a:r>
              <a:r>
                <a:rPr lang="en-US" altLang="zh-CN" sz="1800" dirty="0">
                  <a:solidFill>
                    <a:prstClr val="white"/>
                  </a:solidFill>
                  <a:latin typeface="Arial Narrow" pitchFamily="34" charset="0"/>
                  <a:ea typeface="宋体" pitchFamily="2" charset="-122"/>
                  <a:sym typeface="Arial Narrow" pitchFamily="34" charset="0"/>
                </a:rPr>
                <a:t> </a:t>
              </a:r>
              <a:r>
                <a:rPr lang="en-US" altLang="zh-CN" sz="1800" dirty="0" err="1">
                  <a:solidFill>
                    <a:prstClr val="white"/>
                  </a:solidFill>
                  <a:latin typeface="Arial Narrow" pitchFamily="34" charset="0"/>
                  <a:ea typeface="宋体" pitchFamily="2" charset="-122"/>
                  <a:sym typeface="Arial Narrow" pitchFamily="34" charset="0"/>
                </a:rPr>
                <a:t>kasih</a:t>
              </a:r>
              <a:endParaRPr lang="en-US" altLang="zh-CN" sz="1800" dirty="0">
                <a:solidFill>
                  <a:prstClr val="white"/>
                </a:solidFill>
                <a:latin typeface="Arial Narrow" pitchFamily="34" charset="0"/>
                <a:ea typeface="宋体" pitchFamily="2" charset="-122"/>
                <a:sym typeface="Arial Narrow" pitchFamily="34" charset="0"/>
              </a:endParaRPr>
            </a:p>
          </p:txBody>
        </p:sp>
        <p:sp>
          <p:nvSpPr>
            <p:cNvPr id="14" name="Rectangle 6"/>
            <p:cNvSpPr>
              <a:spLocks/>
            </p:cNvSpPr>
            <p:nvPr userDrawn="1"/>
          </p:nvSpPr>
          <p:spPr bwMode="auto">
            <a:xfrm>
              <a:off x="3491880" y="1313541"/>
              <a:ext cx="796935" cy="478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defTabSz="914333" fontAlgn="base">
                <a:spcBef>
                  <a:spcPct val="0"/>
                </a:spcBef>
                <a:spcAft>
                  <a:spcPct val="0"/>
                </a:spcAft>
              </a:pPr>
              <a:r>
                <a:rPr lang="zh-CN" altLang="en-US" sz="3300">
                  <a:solidFill>
                    <a:prstClr val="white"/>
                  </a:solidFill>
                  <a:latin typeface="Arial" pitchFamily="34" charset="0"/>
                  <a:ea typeface="宋体" pitchFamily="2" charset="-122"/>
                  <a:sym typeface="Arial" pitchFamily="34" charset="0"/>
                </a:rPr>
                <a:t>感謝</a:t>
              </a:r>
            </a:p>
          </p:txBody>
        </p:sp>
        <p:sp>
          <p:nvSpPr>
            <p:cNvPr id="15" name="Rectangle 7"/>
            <p:cNvSpPr>
              <a:spLocks/>
            </p:cNvSpPr>
            <p:nvPr userDrawn="1"/>
          </p:nvSpPr>
          <p:spPr bwMode="auto">
            <a:xfrm>
              <a:off x="5199183" y="2141145"/>
              <a:ext cx="1086729" cy="651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defTabSz="914333" fontAlgn="base">
                <a:spcBef>
                  <a:spcPct val="0"/>
                </a:spcBef>
                <a:spcAft>
                  <a:spcPct val="0"/>
                </a:spcAft>
              </a:pPr>
              <a:r>
                <a:rPr lang="zh-CN" altLang="en-US" sz="4500" dirty="0">
                  <a:solidFill>
                    <a:prstClr val="white"/>
                  </a:solidFill>
                  <a:latin typeface="微软雅黑" pitchFamily="34" charset="-122"/>
                  <a:ea typeface="微软雅黑" pitchFamily="34" charset="-122"/>
                  <a:sym typeface="Microsoft YaHei Bold" charset="-122"/>
                </a:rPr>
                <a:t>谢谢</a:t>
              </a:r>
            </a:p>
          </p:txBody>
        </p:sp>
        <p:sp>
          <p:nvSpPr>
            <p:cNvPr id="16" name="Rectangle 8"/>
            <p:cNvSpPr>
              <a:spLocks/>
            </p:cNvSpPr>
            <p:nvPr userDrawn="1"/>
          </p:nvSpPr>
          <p:spPr bwMode="auto">
            <a:xfrm>
              <a:off x="5404367" y="1350527"/>
              <a:ext cx="905607" cy="217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defTabSz="914333" fontAlgn="base">
                <a:spcBef>
                  <a:spcPct val="0"/>
                </a:spcBef>
                <a:spcAft>
                  <a:spcPct val="0"/>
                </a:spcAft>
              </a:pPr>
              <a:r>
                <a:rPr lang="zh-CN" altLang="en-US" sz="1500">
                  <a:solidFill>
                    <a:prstClr val="white"/>
                  </a:solidFill>
                  <a:latin typeface="Arial" pitchFamily="34" charset="0"/>
                  <a:ea typeface="宋体" pitchFamily="2" charset="-122"/>
                  <a:sym typeface="Arial" pitchFamily="34" charset="0"/>
                </a:rPr>
                <a:t>ありがとう</a:t>
              </a:r>
            </a:p>
          </p:txBody>
        </p:sp>
        <p:sp>
          <p:nvSpPr>
            <p:cNvPr id="17" name="Rectangle 9"/>
            <p:cNvSpPr>
              <a:spLocks/>
            </p:cNvSpPr>
            <p:nvPr userDrawn="1"/>
          </p:nvSpPr>
          <p:spPr bwMode="auto">
            <a:xfrm>
              <a:off x="3491887" y="1877147"/>
              <a:ext cx="551289" cy="304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defTabSz="914333" fontAlgn="base">
                <a:spcBef>
                  <a:spcPct val="0"/>
                </a:spcBef>
                <a:spcAft>
                  <a:spcPct val="0"/>
                </a:spcAft>
              </a:pPr>
              <a:r>
                <a:rPr lang="en-US" altLang="zh-CN" sz="2100">
                  <a:solidFill>
                    <a:prstClr val="white"/>
                  </a:solidFill>
                  <a:latin typeface="Arial" pitchFamily="34" charset="0"/>
                  <a:ea typeface="宋体" pitchFamily="2" charset="-122"/>
                  <a:sym typeface="Arial" pitchFamily="34" charset="0"/>
                </a:rPr>
                <a:t>ขอบคุณ</a:t>
              </a:r>
            </a:p>
          </p:txBody>
        </p:sp>
      </p:grpSp>
      <p:pic>
        <p:nvPicPr>
          <p:cNvPr id="19" name="Picture 15" descr="171009_interbrand_kingdee_to jonan-28.png"/>
          <p:cNvPicPr>
            <a:picLocks noChangeAspect="1"/>
          </p:cNvPicPr>
          <p:nvPr userDrawn="1"/>
        </p:nvPicPr>
        <p:blipFill>
          <a:blip r:embed="rId4" cstate="screen">
            <a:extLst>
              <a:ext uri="{28A0092B-C50C-407E-A947-70E740481C1C}">
                <a14:useLocalDpi xmlns="" xmlns:a14="http://schemas.microsoft.com/office/drawing/2010/main"/>
              </a:ext>
            </a:extLst>
          </a:blip>
          <a:stretch>
            <a:fillRect/>
          </a:stretch>
        </p:blipFill>
        <p:spPr>
          <a:xfrm>
            <a:off x="457201" y="4257115"/>
            <a:ext cx="1692800" cy="576000"/>
          </a:xfrm>
          <a:prstGeom prst="rect">
            <a:avLst/>
          </a:prstGeom>
        </p:spPr>
      </p:pic>
      <p:sp>
        <p:nvSpPr>
          <p:cNvPr id="22" name="Oval 18"/>
          <p:cNvSpPr/>
          <p:nvPr userDrawn="1"/>
        </p:nvSpPr>
        <p:spPr>
          <a:xfrm>
            <a:off x="4064077" y="1846217"/>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defTabSz="914333" fontAlgn="base">
              <a:spcBef>
                <a:spcPct val="0"/>
              </a:spcBef>
              <a:spcAft>
                <a:spcPct val="0"/>
              </a:spcAft>
            </a:pPr>
            <a:endParaRPr kumimoji="1" lang="en-US" sz="2000">
              <a:solidFill>
                <a:prstClr val="white"/>
              </a:solidFill>
            </a:endParaRPr>
          </a:p>
        </p:txBody>
      </p:sp>
    </p:spTree>
    <p:extLst>
      <p:ext uri="{BB962C8B-B14F-4D97-AF65-F5344CB8AC3E}">
        <p14:creationId xmlns="" xmlns:p14="http://schemas.microsoft.com/office/powerpoint/2010/main" val="27477226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常规文本">
    <p:spTree>
      <p:nvGrpSpPr>
        <p:cNvPr id="1" name=""/>
        <p:cNvGrpSpPr/>
        <p:nvPr/>
      </p:nvGrpSpPr>
      <p:grpSpPr>
        <a:xfrm>
          <a:off x="0" y="0"/>
          <a:ext cx="0" cy="0"/>
          <a:chOff x="0" y="0"/>
          <a:chExt cx="0" cy="0"/>
        </a:xfrm>
      </p:grpSpPr>
      <p:sp>
        <p:nvSpPr>
          <p:cNvPr id="4"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5" name="标题 1"/>
          <p:cNvSpPr>
            <a:spLocks noGrp="1"/>
          </p:cNvSpPr>
          <p:nvPr>
            <p:ph type="title"/>
          </p:nvPr>
        </p:nvSpPr>
        <p:spPr>
          <a:xfrm>
            <a:off x="457200" y="206375"/>
            <a:ext cx="8229600" cy="857250"/>
          </a:xfrm>
        </p:spPr>
        <p:txBody>
          <a:bodyPr anchor="t">
            <a:normAutofit/>
          </a:bodyPr>
          <a:lstStyle>
            <a:lvl1pPr algn="l">
              <a:defRPr sz="2400">
                <a:solidFill>
                  <a:srgbClr val="1771EA"/>
                </a:solidFill>
              </a:defRPr>
            </a:lvl1pPr>
          </a:lstStyle>
          <a:p>
            <a:r>
              <a:rPr lang="zh-CN" altLang="en-US" smtClean="0"/>
              <a:t>单击此处编辑母版标题样式</a:t>
            </a:r>
            <a:endParaRPr lang="zh-CN" altLang="en-US" dirty="0"/>
          </a:p>
        </p:txBody>
      </p:sp>
      <p:sp>
        <p:nvSpPr>
          <p:cNvPr id="6" name="文本占位符 3"/>
          <p:cNvSpPr>
            <a:spLocks noGrp="1"/>
          </p:cNvSpPr>
          <p:nvPr>
            <p:ph type="body" sz="quarter" idx="11"/>
          </p:nvPr>
        </p:nvSpPr>
        <p:spPr>
          <a:xfrm>
            <a:off x="457201" y="1411290"/>
            <a:ext cx="8228013" cy="3065462"/>
          </a:xfrm>
        </p:spPr>
        <p:txBody>
          <a:bodyPr>
            <a:normAutofit/>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2539319420"/>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690">
          <p15:clr>
            <a:srgbClr val="FBAE40"/>
          </p15:clr>
        </p15:guide>
        <p15:guide id="2" pos="547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529" y="0"/>
            <a:ext cx="9130473" cy="5143500"/>
          </a:xfrm>
          <a:prstGeom prst="rect">
            <a:avLst/>
          </a:prstGeom>
        </p:spPr>
      </p:pic>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60"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 xmlns:p14="http://schemas.microsoft.com/office/powerpoint/2010/main" val="360721846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73"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5"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defTabSz="457154"/>
            <a:endParaRPr lang="en-US" sz="1800">
              <a:solidFill>
                <a:srgbClr val="1771EA"/>
              </a:solidFill>
            </a:endParaRPr>
          </a:p>
        </p:txBody>
      </p:sp>
      <p:sp>
        <p:nvSpPr>
          <p:cNvPr id="23" name="Text Box 5"/>
          <p:cNvSpPr txBox="1">
            <a:spLocks noChangeArrowheads="1"/>
          </p:cNvSpPr>
          <p:nvPr userDrawn="1"/>
        </p:nvSpPr>
        <p:spPr bwMode="auto">
          <a:xfrm>
            <a:off x="443870" y="4924536"/>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154">
              <a:spcBef>
                <a:spcPct val="50000"/>
              </a:spcBef>
              <a:defRPr/>
            </a:pPr>
            <a:fld id="{046AD7C7-DE3F-5E43-A3A8-CA80750AE375}" type="slidenum">
              <a:rPr kumimoji="0" lang="en-US" altLang="zh-CN" sz="800" smtClean="0">
                <a:solidFill>
                  <a:prstClr val="white"/>
                </a:solidFill>
                <a:latin typeface="Arial"/>
                <a:cs typeface="Arial"/>
              </a:rPr>
              <a:pPr defTabSz="457154">
                <a:spcBef>
                  <a:spcPct val="50000"/>
                </a:spcBef>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 xmlns:p14="http://schemas.microsoft.com/office/powerpoint/2010/main" val="144765273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73"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36491"/>
          <a:stretch/>
        </p:blipFill>
        <p:spPr>
          <a:xfrm>
            <a:off x="7219940" y="184371"/>
            <a:ext cx="1033413" cy="338458"/>
          </a:xfrm>
          <a:prstGeom prst="rect">
            <a:avLst/>
          </a:prstGeom>
        </p:spPr>
      </p:pic>
    </p:spTree>
    <p:extLst>
      <p:ext uri="{BB962C8B-B14F-4D97-AF65-F5344CB8AC3E}">
        <p14:creationId xmlns="" xmlns:p14="http://schemas.microsoft.com/office/powerpoint/2010/main" val="233136099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0"/>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22" indent="-119051">
              <a:defRPr sz="1200">
                <a:solidFill>
                  <a:schemeClr val="bg1"/>
                </a:solidFill>
                <a:latin typeface="Microsoft YaHei" charset="-122"/>
                <a:ea typeface="Microsoft YaHei" charset="-122"/>
                <a:cs typeface="Microsoft YaHei" charset="-122"/>
              </a:defRPr>
            </a:lvl2pPr>
            <a:lvl3pPr marL="368264" indent="-153974">
              <a:defRPr sz="1200">
                <a:solidFill>
                  <a:schemeClr val="bg1"/>
                </a:solidFill>
                <a:latin typeface="Microsoft YaHei" charset="-122"/>
                <a:ea typeface="Microsoft YaHei" charset="-122"/>
                <a:cs typeface="Microsoft YaHei" charset="-122"/>
              </a:defRPr>
            </a:lvl3pPr>
            <a:lvl4pPr marL="533348" indent="-123813">
              <a:tabLst/>
              <a:defRPr sz="1200">
                <a:solidFill>
                  <a:schemeClr val="bg1"/>
                </a:solidFill>
                <a:latin typeface="Microsoft YaHei" charset="-122"/>
                <a:ea typeface="Microsoft YaHei" charset="-122"/>
                <a:cs typeface="Microsoft YaHei" charset="-122"/>
              </a:defRPr>
            </a:lvl4pPr>
            <a:lvl5pPr marL="730178" indent="-160322">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3"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252485099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0"/>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22" indent="-119051">
              <a:defRPr sz="1200">
                <a:solidFill>
                  <a:srgbClr val="FFFFFF"/>
                </a:solidFill>
                <a:latin typeface="Microsoft YaHei" charset="-122"/>
                <a:ea typeface="Microsoft YaHei" charset="-122"/>
                <a:cs typeface="Microsoft YaHei" charset="-122"/>
              </a:defRPr>
            </a:lvl2pPr>
            <a:lvl3pPr marL="368264" indent="-153974">
              <a:defRPr sz="1200">
                <a:solidFill>
                  <a:srgbClr val="FFFFFF"/>
                </a:solidFill>
                <a:latin typeface="Microsoft YaHei" charset="-122"/>
                <a:ea typeface="Microsoft YaHei" charset="-122"/>
                <a:cs typeface="Microsoft YaHei" charset="-122"/>
              </a:defRPr>
            </a:lvl3pPr>
            <a:lvl4pPr marL="533348" indent="-123813">
              <a:tabLst/>
              <a:defRPr sz="1200">
                <a:solidFill>
                  <a:srgbClr val="FFFFFF"/>
                </a:solidFill>
                <a:latin typeface="Microsoft YaHei" charset="-122"/>
                <a:ea typeface="Microsoft YaHei" charset="-122"/>
                <a:cs typeface="Microsoft YaHei" charset="-122"/>
              </a:defRPr>
            </a:lvl4pPr>
            <a:lvl5pPr marL="730178" indent="-160322">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3"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37327442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0"/>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22" indent="-119051">
              <a:defRPr sz="1200">
                <a:solidFill>
                  <a:srgbClr val="FFFFFF"/>
                </a:solidFill>
                <a:latin typeface="Microsoft YaHei" charset="-122"/>
                <a:ea typeface="Microsoft YaHei" charset="-122"/>
                <a:cs typeface="Microsoft YaHei" charset="-122"/>
              </a:defRPr>
            </a:lvl2pPr>
            <a:lvl3pPr marL="368264" indent="-153974">
              <a:defRPr sz="1200">
                <a:solidFill>
                  <a:srgbClr val="FFFFFF"/>
                </a:solidFill>
                <a:latin typeface="Microsoft YaHei" charset="-122"/>
                <a:ea typeface="Microsoft YaHei" charset="-122"/>
                <a:cs typeface="Microsoft YaHei" charset="-122"/>
              </a:defRPr>
            </a:lvl3pPr>
            <a:lvl4pPr marL="533348" indent="-123813">
              <a:tabLst/>
              <a:defRPr sz="1200">
                <a:solidFill>
                  <a:srgbClr val="FFFFFF"/>
                </a:solidFill>
                <a:latin typeface="Microsoft YaHei" charset="-122"/>
                <a:ea typeface="Microsoft YaHei" charset="-122"/>
                <a:cs typeface="Microsoft YaHei" charset="-122"/>
              </a:defRPr>
            </a:lvl4pPr>
            <a:lvl5pPr marL="730178" indent="-160322">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3"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4043620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73"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5"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defTabSz="457154"/>
            <a:endParaRPr lang="en-US" sz="1800">
              <a:solidFill>
                <a:srgbClr val="1771EA"/>
              </a:solidFill>
            </a:endParaRPr>
          </a:p>
        </p:txBody>
      </p:sp>
      <p:sp>
        <p:nvSpPr>
          <p:cNvPr id="11" name="Text Box 5"/>
          <p:cNvSpPr txBox="1">
            <a:spLocks noChangeArrowheads="1"/>
          </p:cNvSpPr>
          <p:nvPr userDrawn="1"/>
        </p:nvSpPr>
        <p:spPr bwMode="auto">
          <a:xfrm>
            <a:off x="443870" y="4924536"/>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154">
              <a:spcBef>
                <a:spcPct val="50000"/>
              </a:spcBef>
              <a:defRPr/>
            </a:pPr>
            <a:fld id="{046AD7C7-DE3F-5E43-A3A8-CA80750AE375}" type="slidenum">
              <a:rPr kumimoji="0" lang="en-US" altLang="zh-CN" sz="800" smtClean="0">
                <a:solidFill>
                  <a:prstClr val="white"/>
                </a:solidFill>
                <a:latin typeface="Arial"/>
                <a:cs typeface="Arial"/>
              </a:rPr>
              <a:pPr defTabSz="457154">
                <a:spcBef>
                  <a:spcPct val="50000"/>
                </a:spcBef>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10"/>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22" indent="-119051">
              <a:defRPr sz="1200">
                <a:solidFill>
                  <a:srgbClr val="FFFFFF"/>
                </a:solidFill>
                <a:latin typeface="Microsoft YaHei" charset="-122"/>
                <a:ea typeface="Microsoft YaHei" charset="-122"/>
                <a:cs typeface="Microsoft YaHei" charset="-122"/>
              </a:defRPr>
            </a:lvl2pPr>
            <a:lvl3pPr marL="368264" indent="-153974">
              <a:defRPr sz="1200">
                <a:solidFill>
                  <a:srgbClr val="FFFFFF"/>
                </a:solidFill>
                <a:latin typeface="Microsoft YaHei" charset="-122"/>
                <a:ea typeface="Microsoft YaHei" charset="-122"/>
                <a:cs typeface="Microsoft YaHei" charset="-122"/>
              </a:defRPr>
            </a:lvl3pPr>
            <a:lvl4pPr marL="533348" indent="-123813">
              <a:tabLst/>
              <a:defRPr sz="1200">
                <a:solidFill>
                  <a:srgbClr val="FFFFFF"/>
                </a:solidFill>
                <a:latin typeface="Microsoft YaHei" charset="-122"/>
                <a:ea typeface="Microsoft YaHei" charset="-122"/>
                <a:cs typeface="Microsoft YaHei" charset="-122"/>
              </a:defRPr>
            </a:lvl4pPr>
            <a:lvl5pPr marL="730178" indent="-160322">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93351682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70"/>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31580177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03"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03" y="1109370"/>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70"/>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4" y="1727542"/>
            <a:ext cx="4130675" cy="3023846"/>
          </a:xfrm>
        </p:spPr>
        <p:txBody>
          <a:bodyPr/>
          <a:lstStyle>
            <a:lvl1pPr>
              <a:spcBef>
                <a:spcPts val="1000"/>
              </a:spcBef>
              <a:defRPr sz="1600" baseline="0">
                <a:solidFill>
                  <a:schemeClr val="tx1"/>
                </a:solidFill>
              </a:defRPr>
            </a:lvl1pPr>
            <a:lvl2pPr marL="169847" indent="-115876">
              <a:defRPr sz="1600">
                <a:solidFill>
                  <a:schemeClr val="tx1"/>
                </a:solidFill>
              </a:defRPr>
            </a:lvl2pPr>
            <a:lvl3pPr marL="377789" indent="-163497">
              <a:defRPr sz="1500">
                <a:solidFill>
                  <a:schemeClr val="tx1"/>
                </a:solidFill>
              </a:defRPr>
            </a:lvl3pPr>
            <a:lvl4pPr marL="533348" indent="-123813">
              <a:tabLst/>
              <a:defRPr sz="1400">
                <a:solidFill>
                  <a:schemeClr val="tx1"/>
                </a:solidFill>
              </a:defRPr>
            </a:lvl4pPr>
            <a:lvl5pPr marL="723828" indent="-153974">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6" y="1727542"/>
            <a:ext cx="4130675" cy="3023846"/>
          </a:xfrm>
        </p:spPr>
        <p:txBody>
          <a:bodyPr/>
          <a:lstStyle>
            <a:lvl1pPr>
              <a:spcBef>
                <a:spcPts val="1000"/>
              </a:spcBef>
              <a:defRPr sz="1600" baseline="0">
                <a:solidFill>
                  <a:schemeClr val="tx1"/>
                </a:solidFill>
              </a:defRPr>
            </a:lvl1pPr>
            <a:lvl2pPr marL="169847" indent="-115876">
              <a:defRPr sz="1600">
                <a:solidFill>
                  <a:schemeClr val="tx1"/>
                </a:solidFill>
              </a:defRPr>
            </a:lvl2pPr>
            <a:lvl3pPr marL="377789" indent="-163497">
              <a:defRPr sz="1500">
                <a:solidFill>
                  <a:schemeClr val="tx1"/>
                </a:solidFill>
              </a:defRPr>
            </a:lvl3pPr>
            <a:lvl4pPr marL="533348" indent="-123813">
              <a:tabLst/>
              <a:defRPr sz="1400">
                <a:solidFill>
                  <a:schemeClr val="tx1"/>
                </a:solidFill>
              </a:defRPr>
            </a:lvl4pPr>
            <a:lvl5pPr marL="723828" indent="-153974">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39021221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tx1"/>
                </a:solidFill>
                <a:latin typeface="Arial"/>
                <a:cs typeface="Arial"/>
              </a:defRPr>
            </a:lvl1pPr>
            <a:lvl2pPr marL="114288" indent="-79367">
              <a:lnSpc>
                <a:spcPct val="100000"/>
              </a:lnSpc>
              <a:spcBef>
                <a:spcPts val="0"/>
              </a:spcBef>
              <a:defRPr sz="1000">
                <a:solidFill>
                  <a:schemeClr val="tx1"/>
                </a:solidFill>
                <a:latin typeface="Arial"/>
              </a:defRPr>
            </a:lvl2pPr>
            <a:lvl3pPr marL="241276" indent="-84130">
              <a:lnSpc>
                <a:spcPct val="100000"/>
              </a:lnSpc>
              <a:spcBef>
                <a:spcPts val="0"/>
              </a:spcBef>
              <a:tabLst/>
              <a:defRPr sz="900">
                <a:solidFill>
                  <a:schemeClr val="tx1"/>
                </a:solidFill>
                <a:latin typeface="Arial"/>
              </a:defRPr>
            </a:lvl3pPr>
            <a:lvl4pPr marL="317468" indent="-65082">
              <a:lnSpc>
                <a:spcPct val="100000"/>
              </a:lnSpc>
              <a:spcBef>
                <a:spcPts val="0"/>
              </a:spcBef>
              <a:tabLst/>
              <a:defRPr sz="800">
                <a:solidFill>
                  <a:schemeClr val="tx1"/>
                </a:solidFill>
                <a:latin typeface="Arial"/>
              </a:defRPr>
            </a:lvl4pPr>
            <a:lvl5pPr marL="423821" indent="-82542">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37020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深底文本">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24215F"/>
              </a:solidFill>
            </a:endParaRPr>
          </a:p>
        </p:txBody>
      </p:sp>
      <p:pic>
        <p:nvPicPr>
          <p:cNvPr id="15" name="Picture 1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5406" y="4552950"/>
            <a:ext cx="1078593" cy="370128"/>
          </a:xfrm>
          <a:prstGeom prst="rect">
            <a:avLst/>
          </a:prstGeom>
        </p:spPr>
      </p:pic>
      <p:sp>
        <p:nvSpPr>
          <p:cNvPr id="7"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2" name="Text Box 5"/>
          <p:cNvSpPr txBox="1">
            <a:spLocks noChangeArrowheads="1"/>
          </p:cNvSpPr>
          <p:nvPr/>
        </p:nvSpPr>
        <p:spPr bwMode="auto">
          <a:xfrm>
            <a:off x="8685214" y="4947852"/>
            <a:ext cx="23018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p:txBody>
          <a:bodyPr anchor="t">
            <a:normAutofit/>
          </a:bodyPr>
          <a:lstStyle>
            <a:lvl1pPr algn="l">
              <a:defRPr sz="24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318838072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67581241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bg1"/>
                </a:solidFill>
                <a:latin typeface="Arial"/>
                <a:cs typeface="Arial"/>
              </a:defRPr>
            </a:lvl1pPr>
            <a:lvl2pPr marL="114288" indent="-79367">
              <a:lnSpc>
                <a:spcPct val="100000"/>
              </a:lnSpc>
              <a:spcBef>
                <a:spcPts val="0"/>
              </a:spcBef>
              <a:defRPr sz="1000">
                <a:solidFill>
                  <a:schemeClr val="bg1"/>
                </a:solidFill>
                <a:latin typeface="Arial"/>
              </a:defRPr>
            </a:lvl2pPr>
            <a:lvl3pPr marL="241276" indent="-84130">
              <a:lnSpc>
                <a:spcPct val="100000"/>
              </a:lnSpc>
              <a:spcBef>
                <a:spcPts val="0"/>
              </a:spcBef>
              <a:tabLst/>
              <a:defRPr sz="900">
                <a:solidFill>
                  <a:schemeClr val="bg1"/>
                </a:solidFill>
                <a:latin typeface="Arial"/>
              </a:defRPr>
            </a:lvl3pPr>
            <a:lvl4pPr marL="317468" indent="-65082">
              <a:lnSpc>
                <a:spcPct val="100000"/>
              </a:lnSpc>
              <a:spcBef>
                <a:spcPts val="0"/>
              </a:spcBef>
              <a:tabLst/>
              <a:defRPr sz="800">
                <a:solidFill>
                  <a:schemeClr val="bg1"/>
                </a:solidFill>
                <a:latin typeface="Arial"/>
              </a:defRPr>
            </a:lvl4pPr>
            <a:lvl5pPr marL="423821" indent="-82542">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84417788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zh-CN" altLang="en-US" smtClean="0"/>
              <a:t>单击图标添加图片</a:t>
            </a:r>
            <a:endParaRPr lang="en-US" dirty="0"/>
          </a:p>
        </p:txBody>
      </p:sp>
      <p:sp>
        <p:nvSpPr>
          <p:cNvPr id="13" name="Content Placeholder 5"/>
          <p:cNvSpPr>
            <a:spLocks noGrp="1"/>
          </p:cNvSpPr>
          <p:nvPr>
            <p:ph sz="quarter" idx="12" hasCustomPrompt="1"/>
          </p:nvPr>
        </p:nvSpPr>
        <p:spPr>
          <a:xfrm>
            <a:off x="287340"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88" indent="-79367">
              <a:lnSpc>
                <a:spcPct val="100000"/>
              </a:lnSpc>
              <a:spcBef>
                <a:spcPts val="0"/>
              </a:spcBef>
              <a:defRPr sz="1000">
                <a:solidFill>
                  <a:srgbClr val="FFFFFF"/>
                </a:solidFill>
                <a:latin typeface="Arial"/>
              </a:defRPr>
            </a:lvl2pPr>
            <a:lvl3pPr marL="241276" indent="-84130">
              <a:lnSpc>
                <a:spcPct val="100000"/>
              </a:lnSpc>
              <a:spcBef>
                <a:spcPts val="0"/>
              </a:spcBef>
              <a:tabLst/>
              <a:defRPr sz="900">
                <a:solidFill>
                  <a:srgbClr val="FFFFFF"/>
                </a:solidFill>
                <a:latin typeface="Arial"/>
              </a:defRPr>
            </a:lvl3pPr>
            <a:lvl4pPr marL="317468" indent="-65082">
              <a:lnSpc>
                <a:spcPct val="100000"/>
              </a:lnSpc>
              <a:spcBef>
                <a:spcPts val="0"/>
              </a:spcBef>
              <a:tabLst/>
              <a:defRPr sz="800">
                <a:solidFill>
                  <a:srgbClr val="FFFFFF"/>
                </a:solidFill>
                <a:latin typeface="Arial"/>
              </a:defRPr>
            </a:lvl4pPr>
            <a:lvl5pPr marL="423821" indent="-82542">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 xmlns:p14="http://schemas.microsoft.com/office/powerpoint/2010/main" val="47226653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6140042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13"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defTabSz="457154"/>
            <a:endParaRPr lang="en-US" sz="1800">
              <a:solidFill>
                <a:prstClr val="white"/>
              </a:solidFill>
            </a:endParaRPr>
          </a:p>
        </p:txBody>
      </p:sp>
      <p:grpSp>
        <p:nvGrpSpPr>
          <p:cNvPr id="8" name="组合 12"/>
          <p:cNvGrpSpPr>
            <a:grpSpLocks/>
          </p:cNvGrpSpPr>
          <p:nvPr userDrawn="1"/>
        </p:nvGrpSpPr>
        <p:grpSpPr bwMode="auto">
          <a:xfrm>
            <a:off x="847408"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28"/>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28"/>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28"/>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28"/>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28"/>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28"/>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defTabSz="457154"/>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59" y="4778122"/>
            <a:ext cx="1622425" cy="250031"/>
          </a:xfrm>
          <a:prstGeom prst="rect">
            <a:avLst/>
          </a:prstGeom>
          <a:noFill/>
          <a:ln>
            <a:noFill/>
          </a:ln>
        </p:spPr>
        <p:txBody>
          <a:bodyPr lIns="55715" tIns="6668" rIns="55715"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154">
              <a:lnSpc>
                <a:spcPts val="1050"/>
              </a:lnSpc>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 xmlns:p14="http://schemas.microsoft.com/office/powerpoint/2010/main" val="163917840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529" y="0"/>
            <a:ext cx="9130473" cy="5143500"/>
          </a:xfrm>
          <a:prstGeom prst="rect">
            <a:avLst/>
          </a:prstGeom>
        </p:spPr>
      </p:pic>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61"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p:nvPicPr>
        <p:blipFill rotWithShape="1">
          <a:blip r:embed="rId3" cstate="print">
            <a:extLst>
              <a:ext uri="{28A0092B-C50C-407E-A947-70E740481C1C}">
                <a14:useLocalDpi xmlns=""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 xmlns:p14="http://schemas.microsoft.com/office/powerpoint/2010/main" val="108873027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74"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p:nvSpPr>
        <p:spPr>
          <a:xfrm>
            <a:off x="6"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fontAlgn="base">
              <a:spcBef>
                <a:spcPct val="0"/>
              </a:spcBef>
              <a:spcAft>
                <a:spcPct val="0"/>
              </a:spcAft>
            </a:pPr>
            <a:endParaRPr lang="en-US" sz="2000">
              <a:solidFill>
                <a:srgbClr val="1771EA"/>
              </a:solidFill>
            </a:endParaRPr>
          </a:p>
        </p:txBody>
      </p:sp>
      <p:sp>
        <p:nvSpPr>
          <p:cNvPr id="23" name="Text Box 5"/>
          <p:cNvSpPr txBox="1">
            <a:spLocks noChangeArrowheads="1"/>
          </p:cNvSpPr>
          <p:nvPr/>
        </p:nvSpPr>
        <p:spPr bwMode="auto">
          <a:xfrm>
            <a:off x="443870" y="4924536"/>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fontAlgn="base">
              <a:spcBef>
                <a:spcPct val="50000"/>
              </a:spcBef>
              <a:spcAft>
                <a:spcPct val="0"/>
              </a:spcAft>
              <a:defRPr/>
            </a:pPr>
            <a:fld id="{046AD7C7-DE3F-5E43-A3A8-CA80750AE375}" type="slidenum">
              <a:rPr kumimoji="0" lang="en-US" altLang="zh-CN" sz="800" smtClean="0">
                <a:solidFill>
                  <a:prstClr val="white"/>
                </a:solidFill>
                <a:latin typeface="Arial"/>
                <a:cs typeface="Arial"/>
              </a:rPr>
              <a:pPr fontAlgn="base">
                <a:spcBef>
                  <a:spcPct val="50000"/>
                </a:spcBef>
                <a:spcAft>
                  <a:spcPct val="0"/>
                </a:spcAft>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 xmlns:p14="http://schemas.microsoft.com/office/powerpoint/2010/main" val="426816350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74"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p:nvPicPr>
        <p:blipFill rotWithShape="1">
          <a:blip r:embed="rId2" cstate="print">
            <a:extLst>
              <a:ext uri="{28A0092B-C50C-407E-A947-70E740481C1C}">
                <a14:useLocalDpi xmlns="" xmlns:a14="http://schemas.microsoft.com/office/drawing/2010/main" val="0"/>
              </a:ext>
            </a:extLst>
          </a:blip>
          <a:srcRect r="36491"/>
          <a:stretch/>
        </p:blipFill>
        <p:spPr>
          <a:xfrm>
            <a:off x="7219940" y="184371"/>
            <a:ext cx="1033413" cy="338458"/>
          </a:xfrm>
          <a:prstGeom prst="rect">
            <a:avLst/>
          </a:prstGeom>
        </p:spPr>
      </p:pic>
    </p:spTree>
    <p:extLst>
      <p:ext uri="{BB962C8B-B14F-4D97-AF65-F5344CB8AC3E}">
        <p14:creationId xmlns="" xmlns:p14="http://schemas.microsoft.com/office/powerpoint/2010/main" val="348565049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比较">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1"/>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18" indent="-119048">
              <a:defRPr sz="1200">
                <a:solidFill>
                  <a:schemeClr val="bg1"/>
                </a:solidFill>
                <a:latin typeface="Microsoft YaHei" charset="-122"/>
                <a:ea typeface="Microsoft YaHei" charset="-122"/>
                <a:cs typeface="Microsoft YaHei" charset="-122"/>
              </a:defRPr>
            </a:lvl2pPr>
            <a:lvl3pPr marL="368255" indent="-153971">
              <a:defRPr sz="1200">
                <a:solidFill>
                  <a:schemeClr val="bg1"/>
                </a:solidFill>
                <a:latin typeface="Microsoft YaHei" charset="-122"/>
                <a:ea typeface="Microsoft YaHei" charset="-122"/>
                <a:cs typeface="Microsoft YaHei" charset="-122"/>
              </a:defRPr>
            </a:lvl3pPr>
            <a:lvl4pPr marL="533335" indent="-123810">
              <a:tabLst/>
              <a:defRPr sz="1200">
                <a:solidFill>
                  <a:schemeClr val="bg1"/>
                </a:solidFill>
                <a:latin typeface="Microsoft YaHei" charset="-122"/>
                <a:ea typeface="Microsoft YaHei" charset="-122"/>
                <a:cs typeface="Microsoft YaHei" charset="-122"/>
              </a:defRPr>
            </a:lvl4pPr>
            <a:lvl5pPr marL="730160" indent="-160318">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4"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20655942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1"/>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18" indent="-119048">
              <a:defRPr sz="1200">
                <a:solidFill>
                  <a:srgbClr val="FFFFFF"/>
                </a:solidFill>
                <a:latin typeface="Microsoft YaHei" charset="-122"/>
                <a:ea typeface="Microsoft YaHei" charset="-122"/>
                <a:cs typeface="Microsoft YaHei" charset="-122"/>
              </a:defRPr>
            </a:lvl2pPr>
            <a:lvl3pPr marL="368255" indent="-153971">
              <a:defRPr sz="1200">
                <a:solidFill>
                  <a:srgbClr val="FFFFFF"/>
                </a:solidFill>
                <a:latin typeface="Microsoft YaHei" charset="-122"/>
                <a:ea typeface="Microsoft YaHei" charset="-122"/>
                <a:cs typeface="Microsoft YaHei" charset="-122"/>
              </a:defRPr>
            </a:lvl3pPr>
            <a:lvl4pPr marL="533335" indent="-123810">
              <a:tabLst/>
              <a:defRPr sz="1200">
                <a:solidFill>
                  <a:srgbClr val="FFFFFF"/>
                </a:solidFill>
                <a:latin typeface="Microsoft YaHei" charset="-122"/>
                <a:ea typeface="Microsoft YaHei" charset="-122"/>
                <a:cs typeface="Microsoft YaHei" charset="-122"/>
              </a:defRPr>
            </a:lvl4pPr>
            <a:lvl5pPr marL="730160" indent="-16031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4"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7262100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蓝底文本">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pic>
        <p:nvPicPr>
          <p:cNvPr id="15" name="Picture 1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5406" y="4552950"/>
            <a:ext cx="1078593" cy="370128"/>
          </a:xfrm>
          <a:prstGeom prst="rect">
            <a:avLst/>
          </a:prstGeom>
        </p:spPr>
      </p:pic>
      <p:sp>
        <p:nvSpPr>
          <p:cNvPr id="8"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1" name="Text Box 5"/>
          <p:cNvSpPr txBox="1">
            <a:spLocks noChangeArrowheads="1"/>
          </p:cNvSpPr>
          <p:nvPr/>
        </p:nvSpPr>
        <p:spPr bwMode="auto">
          <a:xfrm>
            <a:off x="8685214" y="4947852"/>
            <a:ext cx="23018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9" name="标题 1"/>
          <p:cNvSpPr>
            <a:spLocks noGrp="1"/>
          </p:cNvSpPr>
          <p:nvPr>
            <p:ph type="title"/>
          </p:nvPr>
        </p:nvSpPr>
        <p:spPr>
          <a:xfrm>
            <a:off x="457200" y="206375"/>
            <a:ext cx="8229600" cy="857250"/>
          </a:xfrm>
        </p:spPr>
        <p:txBody>
          <a:bodyPr anchor="t">
            <a:normAutofit/>
          </a:bodyPr>
          <a:lstStyle>
            <a:lvl1pPr algn="l">
              <a:defRPr sz="2400">
                <a:solidFill>
                  <a:schemeClr val="bg1"/>
                </a:solidFill>
              </a:defRPr>
            </a:lvl1pPr>
          </a:lstStyle>
          <a:p>
            <a:r>
              <a:rPr lang="zh-CN" altLang="en-US" smtClean="0"/>
              <a:t>单击此处编辑母版标题样式</a:t>
            </a:r>
            <a:endParaRPr lang="zh-CN" altLang="en-US"/>
          </a:p>
        </p:txBody>
      </p:sp>
      <p:sp>
        <p:nvSpPr>
          <p:cNvPr id="12"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34403650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11"/>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18" indent="-119048">
              <a:defRPr sz="1200">
                <a:solidFill>
                  <a:srgbClr val="FFFFFF"/>
                </a:solidFill>
                <a:latin typeface="Microsoft YaHei" charset="-122"/>
                <a:ea typeface="Microsoft YaHei" charset="-122"/>
                <a:cs typeface="Microsoft YaHei" charset="-122"/>
              </a:defRPr>
            </a:lvl2pPr>
            <a:lvl3pPr marL="368255" indent="-153971">
              <a:defRPr sz="1200">
                <a:solidFill>
                  <a:srgbClr val="FFFFFF"/>
                </a:solidFill>
                <a:latin typeface="Microsoft YaHei" charset="-122"/>
                <a:ea typeface="Microsoft YaHei" charset="-122"/>
                <a:cs typeface="Microsoft YaHei" charset="-122"/>
              </a:defRPr>
            </a:lvl3pPr>
            <a:lvl4pPr marL="533335" indent="-123810">
              <a:tabLst/>
              <a:defRPr sz="1200">
                <a:solidFill>
                  <a:srgbClr val="FFFFFF"/>
                </a:solidFill>
                <a:latin typeface="Microsoft YaHei" charset="-122"/>
                <a:ea typeface="Microsoft YaHei" charset="-122"/>
                <a:cs typeface="Microsoft YaHei" charset="-122"/>
              </a:defRPr>
            </a:lvl4pPr>
            <a:lvl5pPr marL="730160" indent="-16031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4"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82234371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74"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p:nvSpPr>
        <p:spPr>
          <a:xfrm>
            <a:off x="6" y="4735043"/>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fontAlgn="base">
              <a:spcBef>
                <a:spcPct val="0"/>
              </a:spcBef>
              <a:spcAft>
                <a:spcPct val="0"/>
              </a:spcAft>
            </a:pPr>
            <a:endParaRPr lang="en-US" sz="2000">
              <a:solidFill>
                <a:srgbClr val="1771EA"/>
              </a:solidFill>
            </a:endParaRPr>
          </a:p>
        </p:txBody>
      </p:sp>
      <p:sp>
        <p:nvSpPr>
          <p:cNvPr id="11" name="Text Box 5"/>
          <p:cNvSpPr txBox="1">
            <a:spLocks noChangeArrowheads="1"/>
          </p:cNvSpPr>
          <p:nvPr/>
        </p:nvSpPr>
        <p:spPr bwMode="auto">
          <a:xfrm>
            <a:off x="443870" y="4924536"/>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fontAlgn="base">
              <a:spcBef>
                <a:spcPct val="50000"/>
              </a:spcBef>
              <a:spcAft>
                <a:spcPct val="0"/>
              </a:spcAft>
              <a:defRPr/>
            </a:pPr>
            <a:fld id="{046AD7C7-DE3F-5E43-A3A8-CA80750AE375}" type="slidenum">
              <a:rPr kumimoji="0" lang="en-US" altLang="zh-CN" sz="800" smtClean="0">
                <a:solidFill>
                  <a:prstClr val="white"/>
                </a:solidFill>
                <a:latin typeface="Arial"/>
                <a:cs typeface="Arial"/>
              </a:rPr>
              <a:pPr fontAlgn="base">
                <a:spcBef>
                  <a:spcPct val="50000"/>
                </a:spcBef>
                <a:spcAft>
                  <a:spcPct val="0"/>
                </a:spcAft>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11"/>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18" indent="-119048">
              <a:defRPr sz="1200">
                <a:solidFill>
                  <a:srgbClr val="FFFFFF"/>
                </a:solidFill>
                <a:latin typeface="Microsoft YaHei" charset="-122"/>
                <a:ea typeface="Microsoft YaHei" charset="-122"/>
                <a:cs typeface="Microsoft YaHei" charset="-122"/>
              </a:defRPr>
            </a:lvl2pPr>
            <a:lvl3pPr marL="368255" indent="-153971">
              <a:defRPr sz="1200">
                <a:solidFill>
                  <a:srgbClr val="FFFFFF"/>
                </a:solidFill>
                <a:latin typeface="Microsoft YaHei" charset="-122"/>
                <a:ea typeface="Microsoft YaHei" charset="-122"/>
                <a:cs typeface="Microsoft YaHei" charset="-122"/>
              </a:defRPr>
            </a:lvl3pPr>
            <a:lvl4pPr marL="533335" indent="-123810">
              <a:tabLst/>
              <a:defRPr sz="1200">
                <a:solidFill>
                  <a:srgbClr val="FFFFFF"/>
                </a:solidFill>
                <a:latin typeface="Microsoft YaHei" charset="-122"/>
                <a:ea typeface="Microsoft YaHei" charset="-122"/>
                <a:cs typeface="Microsoft YaHei" charset="-122"/>
              </a:defRPr>
            </a:lvl4pPr>
            <a:lvl5pPr marL="730160" indent="-16031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75328274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71"/>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414045146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04"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04" y="1109371"/>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71"/>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5" y="1727542"/>
            <a:ext cx="4130675" cy="3023846"/>
          </a:xfrm>
        </p:spPr>
        <p:txBody>
          <a:bodyPr/>
          <a:lstStyle>
            <a:lvl1pPr>
              <a:spcBef>
                <a:spcPts val="1000"/>
              </a:spcBef>
              <a:defRPr sz="1600" baseline="0">
                <a:solidFill>
                  <a:schemeClr val="tx1"/>
                </a:solidFill>
              </a:defRPr>
            </a:lvl1pPr>
            <a:lvl2pPr marL="169843" indent="-115873">
              <a:defRPr sz="1600">
                <a:solidFill>
                  <a:schemeClr val="tx1"/>
                </a:solidFill>
              </a:defRPr>
            </a:lvl2pPr>
            <a:lvl3pPr marL="377780" indent="-163493">
              <a:defRPr sz="1500">
                <a:solidFill>
                  <a:schemeClr val="tx1"/>
                </a:solidFill>
              </a:defRPr>
            </a:lvl3pPr>
            <a:lvl4pPr marL="533335" indent="-123810">
              <a:tabLst/>
              <a:defRPr sz="1400">
                <a:solidFill>
                  <a:schemeClr val="tx1"/>
                </a:solidFill>
              </a:defRPr>
            </a:lvl4pPr>
            <a:lvl5pPr marL="723810" indent="-153971">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7" y="1727542"/>
            <a:ext cx="4130675" cy="3023846"/>
          </a:xfrm>
        </p:spPr>
        <p:txBody>
          <a:bodyPr/>
          <a:lstStyle>
            <a:lvl1pPr>
              <a:spcBef>
                <a:spcPts val="1000"/>
              </a:spcBef>
              <a:defRPr sz="1600" baseline="0">
                <a:solidFill>
                  <a:schemeClr val="tx1"/>
                </a:solidFill>
              </a:defRPr>
            </a:lvl1pPr>
            <a:lvl2pPr marL="169843" indent="-115873">
              <a:defRPr sz="1600">
                <a:solidFill>
                  <a:schemeClr val="tx1"/>
                </a:solidFill>
              </a:defRPr>
            </a:lvl2pPr>
            <a:lvl3pPr marL="377780" indent="-163493">
              <a:defRPr sz="1500">
                <a:solidFill>
                  <a:schemeClr val="tx1"/>
                </a:solidFill>
              </a:defRPr>
            </a:lvl3pPr>
            <a:lvl4pPr marL="533335" indent="-123810">
              <a:tabLst/>
              <a:defRPr sz="1400">
                <a:solidFill>
                  <a:schemeClr val="tx1"/>
                </a:solidFill>
              </a:defRPr>
            </a:lvl4pPr>
            <a:lvl5pPr marL="723810" indent="-153971">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16907286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tx1"/>
                </a:solidFill>
                <a:latin typeface="Arial"/>
                <a:cs typeface="Arial"/>
              </a:defRPr>
            </a:lvl1pPr>
            <a:lvl2pPr marL="114285" indent="-79365">
              <a:lnSpc>
                <a:spcPct val="100000"/>
              </a:lnSpc>
              <a:spcBef>
                <a:spcPts val="0"/>
              </a:spcBef>
              <a:defRPr sz="1000">
                <a:solidFill>
                  <a:schemeClr val="tx1"/>
                </a:solidFill>
                <a:latin typeface="Arial"/>
              </a:defRPr>
            </a:lvl2pPr>
            <a:lvl3pPr marL="241270" indent="-84128">
              <a:lnSpc>
                <a:spcPct val="100000"/>
              </a:lnSpc>
              <a:spcBef>
                <a:spcPts val="0"/>
              </a:spcBef>
              <a:tabLst/>
              <a:defRPr sz="900">
                <a:solidFill>
                  <a:schemeClr val="tx1"/>
                </a:solidFill>
                <a:latin typeface="Arial"/>
              </a:defRPr>
            </a:lvl3pPr>
            <a:lvl4pPr marL="317460" indent="-65081">
              <a:lnSpc>
                <a:spcPct val="100000"/>
              </a:lnSpc>
              <a:spcBef>
                <a:spcPts val="0"/>
              </a:spcBef>
              <a:tabLst/>
              <a:defRPr sz="800">
                <a:solidFill>
                  <a:schemeClr val="tx1"/>
                </a:solidFill>
                <a:latin typeface="Arial"/>
              </a:defRPr>
            </a:lvl4pPr>
            <a:lvl5pPr marL="423811" indent="-82540">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234669419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内容与标题">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1"/>
            <a:ext cx="4127500" cy="779462"/>
          </a:xfrm>
        </p:spPr>
        <p:txBody>
          <a:bodyPr/>
          <a:lstStyle>
            <a:lvl1pPr>
              <a:lnSpc>
                <a:spcPct val="100000"/>
              </a:lnSpc>
              <a:spcBef>
                <a:spcPts val="400"/>
              </a:spcBef>
              <a:defRPr sz="1000" b="0" baseline="0">
                <a:solidFill>
                  <a:schemeClr val="bg1"/>
                </a:solidFill>
                <a:latin typeface="Arial"/>
                <a:cs typeface="Arial"/>
              </a:defRPr>
            </a:lvl1pPr>
            <a:lvl2pPr marL="114285" indent="-79365">
              <a:lnSpc>
                <a:spcPct val="100000"/>
              </a:lnSpc>
              <a:spcBef>
                <a:spcPts val="0"/>
              </a:spcBef>
              <a:defRPr sz="1000">
                <a:solidFill>
                  <a:schemeClr val="bg1"/>
                </a:solidFill>
                <a:latin typeface="Arial"/>
              </a:defRPr>
            </a:lvl2pPr>
            <a:lvl3pPr marL="241270" indent="-84128">
              <a:lnSpc>
                <a:spcPct val="100000"/>
              </a:lnSpc>
              <a:spcBef>
                <a:spcPts val="0"/>
              </a:spcBef>
              <a:tabLst/>
              <a:defRPr sz="900">
                <a:solidFill>
                  <a:schemeClr val="bg1"/>
                </a:solidFill>
                <a:latin typeface="Arial"/>
              </a:defRPr>
            </a:lvl3pPr>
            <a:lvl4pPr marL="317460" indent="-65081">
              <a:lnSpc>
                <a:spcPct val="100000"/>
              </a:lnSpc>
              <a:spcBef>
                <a:spcPts val="0"/>
              </a:spcBef>
              <a:tabLst/>
              <a:defRPr sz="800">
                <a:solidFill>
                  <a:schemeClr val="bg1"/>
                </a:solidFill>
                <a:latin typeface="Arial"/>
              </a:defRPr>
            </a:lvl4pPr>
            <a:lvl5pPr marL="423811" indent="-82540">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686780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标题和竖排文字">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zh-CN" altLang="en-US" smtClean="0"/>
              <a:t>单击图标添加图片</a:t>
            </a:r>
            <a:endParaRPr lang="en-US" dirty="0"/>
          </a:p>
        </p:txBody>
      </p:sp>
      <p:sp>
        <p:nvSpPr>
          <p:cNvPr id="13" name="Content Placeholder 5"/>
          <p:cNvSpPr>
            <a:spLocks noGrp="1"/>
          </p:cNvSpPr>
          <p:nvPr>
            <p:ph sz="quarter" idx="12" hasCustomPrompt="1"/>
          </p:nvPr>
        </p:nvSpPr>
        <p:spPr>
          <a:xfrm>
            <a:off x="287340"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85" indent="-79365">
              <a:lnSpc>
                <a:spcPct val="100000"/>
              </a:lnSpc>
              <a:spcBef>
                <a:spcPts val="0"/>
              </a:spcBef>
              <a:defRPr sz="1000">
                <a:solidFill>
                  <a:srgbClr val="FFFFFF"/>
                </a:solidFill>
                <a:latin typeface="Arial"/>
              </a:defRPr>
            </a:lvl2pPr>
            <a:lvl3pPr marL="241270" indent="-84128">
              <a:lnSpc>
                <a:spcPct val="100000"/>
              </a:lnSpc>
              <a:spcBef>
                <a:spcPts val="0"/>
              </a:spcBef>
              <a:tabLst/>
              <a:defRPr sz="900">
                <a:solidFill>
                  <a:srgbClr val="FFFFFF"/>
                </a:solidFill>
                <a:latin typeface="Arial"/>
              </a:defRPr>
            </a:lvl3pPr>
            <a:lvl4pPr marL="317460" indent="-65081">
              <a:lnSpc>
                <a:spcPct val="100000"/>
              </a:lnSpc>
              <a:spcBef>
                <a:spcPts val="0"/>
              </a:spcBef>
              <a:tabLst/>
              <a:defRPr sz="800">
                <a:solidFill>
                  <a:srgbClr val="FFFFFF"/>
                </a:solidFill>
                <a:latin typeface="Arial"/>
              </a:defRPr>
            </a:lvl4pPr>
            <a:lvl5pPr marL="423811" indent="-82540">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 xmlns:p14="http://schemas.microsoft.com/office/powerpoint/2010/main" val="17765182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64798596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713" y="0"/>
            <a:ext cx="9169715" cy="5162550"/>
          </a:xfrm>
          <a:prstGeom prst="rect">
            <a:avLst/>
          </a:prstGeom>
        </p:spPr>
      </p:pic>
      <p:sp>
        <p:nvSpPr>
          <p:cNvPr id="22" name="Rectangle 21"/>
          <p:cNvSpPr/>
          <p:nvPr/>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fontAlgn="base">
              <a:spcBef>
                <a:spcPct val="0"/>
              </a:spcBef>
              <a:spcAft>
                <a:spcPct val="0"/>
              </a:spcAft>
            </a:pPr>
            <a:endParaRPr lang="en-US" sz="2000">
              <a:solidFill>
                <a:prstClr val="white"/>
              </a:solidFill>
            </a:endParaRPr>
          </a:p>
        </p:txBody>
      </p:sp>
      <p:grpSp>
        <p:nvGrpSpPr>
          <p:cNvPr id="8" name="组合 12"/>
          <p:cNvGrpSpPr>
            <a:grpSpLocks/>
          </p:cNvGrpSpPr>
          <p:nvPr/>
        </p:nvGrpSpPr>
        <p:grpSpPr bwMode="auto">
          <a:xfrm>
            <a:off x="847409"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07" fontAlgn="base">
                <a:spcBef>
                  <a:spcPct val="0"/>
                </a:spcBef>
                <a:spcAft>
                  <a:spcPct val="0"/>
                </a:spcAft>
              </a:pPr>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p:nvSpPr>
        <p:spPr bwMode="auto">
          <a:xfrm>
            <a:off x="856193" y="4741878"/>
            <a:ext cx="2875380" cy="304800"/>
          </a:xfrm>
          <a:prstGeom prst="rect">
            <a:avLst/>
          </a:prstGeom>
          <a:noFill/>
          <a:ln>
            <a:noFill/>
          </a:ln>
        </p:spPr>
        <p:txBody>
          <a:bodyPr lIns="0" tIns="0" rIns="0" bIns="0" anchor="ctr"/>
          <a:lstStyle/>
          <a:p>
            <a:pPr fontAlgn="base">
              <a:spcBef>
                <a:spcPct val="0"/>
              </a:spcBef>
              <a:spcAft>
                <a:spcPct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p:nvSpPr>
        <p:spPr bwMode="auto">
          <a:xfrm>
            <a:off x="7270060" y="4778123"/>
            <a:ext cx="1622425" cy="250031"/>
          </a:xfrm>
          <a:prstGeom prst="rect">
            <a:avLst/>
          </a:prstGeom>
          <a:noFill/>
          <a:ln>
            <a:noFill/>
          </a:ln>
        </p:spPr>
        <p:txBody>
          <a:bodyPr lIns="55714" tIns="6668" rIns="55714"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fontAlgn="base">
              <a:lnSpc>
                <a:spcPts val="1050"/>
              </a:lnSpc>
              <a:spcBef>
                <a:spcPct val="0"/>
              </a:spcBef>
              <a:spcAft>
                <a:spcPct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 xmlns:p14="http://schemas.microsoft.com/office/powerpoint/2010/main" val="139482861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6243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绿底文本">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457189"/>
            <a:endParaRPr lang="en-US" sz="1800">
              <a:solidFill>
                <a:srgbClr val="FFFFFF"/>
              </a:solidFill>
            </a:endParaRPr>
          </a:p>
        </p:txBody>
      </p:sp>
      <p:pic>
        <p:nvPicPr>
          <p:cNvPr id="15" name="Picture 1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5406" y="4552950"/>
            <a:ext cx="1078593" cy="370128"/>
          </a:xfrm>
          <a:prstGeom prst="rect">
            <a:avLst/>
          </a:prstGeom>
        </p:spPr>
      </p:pic>
      <p:sp>
        <p:nvSpPr>
          <p:cNvPr id="7"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solidFill>
                  <a:srgbClr val="FFFFFF">
                    <a:lumMod val="85000"/>
                  </a:srgbClr>
                </a:solidFill>
                <a:latin typeface="微软雅黑" panose="020B0503020204020204" pitchFamily="34" charset="-122"/>
                <a:ea typeface="微软雅黑" panose="020B0503020204020204" pitchFamily="34" charset="-122"/>
              </a:rPr>
              <a:t>④内部公开 请勿外传</a:t>
            </a:r>
          </a:p>
        </p:txBody>
      </p:sp>
      <p:sp>
        <p:nvSpPr>
          <p:cNvPr id="12" name="Text Box 5"/>
          <p:cNvSpPr txBox="1">
            <a:spLocks noChangeArrowheads="1"/>
          </p:cNvSpPr>
          <p:nvPr/>
        </p:nvSpPr>
        <p:spPr bwMode="auto">
          <a:xfrm>
            <a:off x="8685214" y="4947852"/>
            <a:ext cx="23018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FFFFFF">
                    <a:lumMod val="95000"/>
                  </a:srgbClr>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11" name="标题 1"/>
          <p:cNvSpPr>
            <a:spLocks noGrp="1"/>
          </p:cNvSpPr>
          <p:nvPr>
            <p:ph type="title"/>
          </p:nvPr>
        </p:nvSpPr>
        <p:spPr>
          <a:xfrm>
            <a:off x="457200" y="206375"/>
            <a:ext cx="8229600" cy="857250"/>
          </a:xfrm>
        </p:spPr>
        <p:txBody>
          <a:bodyPr anchor="t">
            <a:normAutofit/>
          </a:bodyPr>
          <a:lstStyle>
            <a:lvl1pPr algn="l">
              <a:defRPr sz="2400">
                <a:solidFill>
                  <a:schemeClr val="bg1"/>
                </a:solidFill>
              </a:defRPr>
            </a:lvl1pPr>
          </a:lstStyle>
          <a:p>
            <a:r>
              <a:rPr lang="zh-CN" altLang="en-US" smtClean="0"/>
              <a:t>单击此处编辑母版标题样式</a:t>
            </a:r>
            <a:endParaRPr lang="zh-CN" altLang="en-US"/>
          </a:p>
        </p:txBody>
      </p:sp>
      <p:sp>
        <p:nvSpPr>
          <p:cNvPr id="13" name="文本占位符 3"/>
          <p:cNvSpPr>
            <a:spLocks noGrp="1"/>
          </p:cNvSpPr>
          <p:nvPr>
            <p:ph type="body" sz="quarter" idx="11"/>
          </p:nvPr>
        </p:nvSpPr>
        <p:spPr>
          <a:xfrm>
            <a:off x="457201" y="1411290"/>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291785964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7" y="0"/>
            <a:ext cx="7211144" cy="576064"/>
          </a:xfrm>
          <a:prstGeom prst="rect">
            <a:avLst/>
          </a:prstGeom>
        </p:spPr>
        <p:txBody>
          <a:bodyPr vert="horz" lIns="91430" tIns="45715" rIns="91430" bIns="45715"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 xmlns:p14="http://schemas.microsoft.com/office/powerpoint/2010/main" val="282493215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1" y="0"/>
            <a:ext cx="7211144" cy="576064"/>
          </a:xfrm>
          <a:prstGeom prst="rect">
            <a:avLst/>
          </a:prstGeom>
        </p:spPr>
        <p:txBody>
          <a:bodyPr vert="horz" lIns="91430" tIns="45715" rIns="91430" bIns="45715"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 xmlns:p14="http://schemas.microsoft.com/office/powerpoint/2010/main" val="263196689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日期占位符 2"/>
          <p:cNvSpPr>
            <a:spLocks noGrp="1"/>
          </p:cNvSpPr>
          <p:nvPr>
            <p:ph type="dt" sz="half" idx="10"/>
          </p:nvPr>
        </p:nvSpPr>
        <p:spPr>
          <a:xfrm>
            <a:off x="457200" y="4767268"/>
            <a:ext cx="2133600" cy="274637"/>
          </a:xfrm>
          <a:prstGeom prst="rect">
            <a:avLst/>
          </a:prstGeom>
        </p:spPr>
        <p:txBody>
          <a:bodyPr lIns="91430" tIns="45715" rIns="91430" bIns="45715"/>
          <a:lstStyle/>
          <a:p>
            <a:pPr fontAlgn="base">
              <a:spcBef>
                <a:spcPct val="0"/>
              </a:spcBef>
              <a:spcAft>
                <a:spcPct val="0"/>
              </a:spcAft>
            </a:pPr>
            <a:fld id="{CF7BE859-18DA-AA47-857F-8A8E3938ED6C}" type="datetimeFigureOut">
              <a:rPr lang="zh-CN" altLang="en-US" sz="2000" smtClean="0">
                <a:solidFill>
                  <a:prstClr val="black">
                    <a:tint val="75000"/>
                  </a:prstClr>
                </a:solidFill>
                <a:latin typeface="宋体" charset="-122"/>
              </a:rPr>
              <a:pPr fontAlgn="base">
                <a:spcBef>
                  <a:spcPct val="0"/>
                </a:spcBef>
                <a:spcAft>
                  <a:spcPct val="0"/>
                </a:spcAft>
              </a:pPr>
              <a:t>2018/8/15</a:t>
            </a:fld>
            <a:endParaRPr lang="zh-CN" altLang="en-US" sz="2000">
              <a:solidFill>
                <a:prstClr val="black">
                  <a:tint val="75000"/>
                </a:prstClr>
              </a:solidFill>
              <a:latin typeface="宋体" charset="-122"/>
            </a:endParaRPr>
          </a:p>
        </p:txBody>
      </p:sp>
      <p:sp>
        <p:nvSpPr>
          <p:cNvPr id="4" name="页脚占位符 3"/>
          <p:cNvSpPr>
            <a:spLocks noGrp="1"/>
          </p:cNvSpPr>
          <p:nvPr>
            <p:ph type="ftr" sz="quarter" idx="11"/>
          </p:nvPr>
        </p:nvSpPr>
        <p:spPr>
          <a:xfrm>
            <a:off x="3124200" y="4767268"/>
            <a:ext cx="2895600" cy="274637"/>
          </a:xfrm>
          <a:prstGeom prst="rect">
            <a:avLst/>
          </a:prstGeom>
        </p:spPr>
        <p:txBody>
          <a:bodyPr lIns="91430" tIns="45715" rIns="91430" bIns="45715"/>
          <a:lstStyle/>
          <a:p>
            <a:pPr fontAlgn="base">
              <a:spcBef>
                <a:spcPct val="0"/>
              </a:spcBef>
              <a:spcAft>
                <a:spcPct val="0"/>
              </a:spcAft>
            </a:pPr>
            <a:endParaRPr lang="zh-CN" altLang="en-US" sz="2000">
              <a:solidFill>
                <a:prstClr val="black">
                  <a:tint val="75000"/>
                </a:prstClr>
              </a:solidFill>
              <a:latin typeface="宋体" charset="-122"/>
            </a:endParaRPr>
          </a:p>
        </p:txBody>
      </p:sp>
      <p:sp>
        <p:nvSpPr>
          <p:cNvPr id="5" name="Rectangle 55"/>
          <p:cNvSpPr>
            <a:spLocks noChangeArrowheads="1"/>
          </p:cNvSpPr>
          <p:nvPr userDrawn="1"/>
        </p:nvSpPr>
        <p:spPr bwMode="auto">
          <a:xfrm>
            <a:off x="2987825" y="5329024"/>
            <a:ext cx="1185862" cy="278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88" tIns="43895" rIns="87788" bIns="43895"/>
          <a:lstStyle/>
          <a:p>
            <a:pPr defTabSz="877778" fontAlgn="base">
              <a:lnSpc>
                <a:spcPct val="120000"/>
              </a:lnSpc>
              <a:spcBef>
                <a:spcPct val="0"/>
              </a:spcBef>
              <a:spcAft>
                <a:spcPct val="0"/>
              </a:spcAft>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778" fontAlgn="base">
              <a:lnSpc>
                <a:spcPct val="120000"/>
              </a:lnSpc>
              <a:spcBef>
                <a:spcPct val="0"/>
              </a:spcBef>
              <a:spcAft>
                <a:spcPct val="0"/>
              </a:spcAft>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778" fontAlgn="base">
              <a:lnSpc>
                <a:spcPct val="125000"/>
              </a:lnSpc>
              <a:spcBef>
                <a:spcPct val="0"/>
              </a:spcBef>
              <a:spcAft>
                <a:spcPct val="0"/>
              </a:spcAft>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778" fontAlgn="base">
              <a:lnSpc>
                <a:spcPct val="125000"/>
              </a:lnSpc>
              <a:spcBef>
                <a:spcPct val="0"/>
              </a:spcBef>
              <a:spcAft>
                <a:spcPct val="0"/>
              </a:spcAft>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1" y="5329024"/>
            <a:ext cx="3131840" cy="1779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88" tIns="43895" rIns="87788" bIns="43895"/>
          <a:lstStyle/>
          <a:p>
            <a:pPr defTabSz="877778" fontAlgn="base">
              <a:lnSpc>
                <a:spcPct val="125000"/>
              </a:lnSpc>
              <a:spcBef>
                <a:spcPct val="0"/>
              </a:spcBef>
              <a:spcAft>
                <a:spcPct val="0"/>
              </a:spcAft>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778" fontAlgn="base">
              <a:lnSpc>
                <a:spcPct val="125000"/>
              </a:lnSpc>
              <a:spcBef>
                <a:spcPct val="0"/>
              </a:spcBef>
              <a:spcAft>
                <a:spcPct val="0"/>
              </a:spcAft>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778" fontAlgn="base">
              <a:lnSpc>
                <a:spcPct val="125000"/>
              </a:lnSpc>
              <a:spcBef>
                <a:spcPct val="0"/>
              </a:spcBef>
              <a:spcAft>
                <a:spcPct val="0"/>
              </a:spcAft>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778" fontAlgn="base">
              <a:lnSpc>
                <a:spcPct val="125000"/>
              </a:lnSpc>
              <a:spcBef>
                <a:spcPct val="0"/>
              </a:spcBef>
              <a:spcAft>
                <a:spcPct val="0"/>
              </a:spcAft>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778" fontAlgn="base">
              <a:lnSpc>
                <a:spcPct val="125000"/>
              </a:lnSpc>
              <a:spcBef>
                <a:spcPct val="0"/>
              </a:spcBef>
              <a:spcAft>
                <a:spcPct val="0"/>
              </a:spcAft>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778" fontAlgn="base">
              <a:lnSpc>
                <a:spcPct val="125000"/>
              </a:lnSpc>
              <a:spcBef>
                <a:spcPct val="0"/>
              </a:spcBef>
              <a:spcAft>
                <a:spcPct val="0"/>
              </a:spcAft>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778" fontAlgn="base">
              <a:lnSpc>
                <a:spcPct val="125000"/>
              </a:lnSpc>
              <a:spcBef>
                <a:spcPct val="0"/>
              </a:spcBef>
              <a:spcAft>
                <a:spcPct val="0"/>
              </a:spcAft>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 xmlns:p14="http://schemas.microsoft.com/office/powerpoint/2010/main" val="3318609667"/>
              </p:ext>
            </p:extLst>
          </p:nvPr>
        </p:nvGraphicFramePr>
        <p:xfrm>
          <a:off x="4704916" y="5362965"/>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1606106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zh-CN" altLang="en-US" smtClean="0"/>
              <a:t>单击此处编辑母版副标题样式</a:t>
            </a:r>
            <a:endParaRPr lang="id-ID"/>
          </a:p>
        </p:txBody>
      </p:sp>
      <p:sp>
        <p:nvSpPr>
          <p:cNvPr id="4" name="Date Placeholder 3"/>
          <p:cNvSpPr>
            <a:spLocks noGrp="1"/>
          </p:cNvSpPr>
          <p:nvPr>
            <p:ph type="dt" sz="half" idx="10"/>
          </p:nvPr>
        </p:nvSpPr>
        <p:spPr>
          <a:xfrm>
            <a:off x="628650" y="4767264"/>
            <a:ext cx="2057400" cy="273844"/>
          </a:xfrm>
          <a:prstGeom prst="rect">
            <a:avLst/>
          </a:prstGeom>
        </p:spPr>
        <p:txBody>
          <a:bodyPr lIns="91430" tIns="45715" rIns="91430" bIns="45715"/>
          <a:lstStyle/>
          <a:p>
            <a:pPr fontAlgn="base">
              <a:spcBef>
                <a:spcPct val="0"/>
              </a:spcBef>
              <a:spcAft>
                <a:spcPct val="0"/>
              </a:spcAft>
            </a:pPr>
            <a:fld id="{EB5C08A1-7713-47CE-97B4-863D833656A0}" type="datetimeFigureOut">
              <a:rPr lang="id-ID" sz="2000" smtClean="0">
                <a:solidFill>
                  <a:prstClr val="black">
                    <a:tint val="75000"/>
                  </a:prstClr>
                </a:solidFill>
                <a:latin typeface="宋体" charset="-122"/>
                <a:ea typeface="宋体" charset="-122"/>
              </a:rPr>
              <a:pPr fontAlgn="base">
                <a:spcBef>
                  <a:spcPct val="0"/>
                </a:spcBef>
                <a:spcAft>
                  <a:spcPct val="0"/>
                </a:spcAft>
              </a:pPr>
              <a:t>15/08/2018</a:t>
            </a:fld>
            <a:endParaRPr lang="id-ID" sz="2000">
              <a:solidFill>
                <a:prstClr val="black">
                  <a:tint val="75000"/>
                </a:prstClr>
              </a:solidFill>
              <a:latin typeface="宋体" charset="-122"/>
              <a:ea typeface="宋体" charset="-122"/>
            </a:endParaRPr>
          </a:p>
        </p:txBody>
      </p:sp>
      <p:sp>
        <p:nvSpPr>
          <p:cNvPr id="5" name="Footer Placeholder 4"/>
          <p:cNvSpPr>
            <a:spLocks noGrp="1"/>
          </p:cNvSpPr>
          <p:nvPr>
            <p:ph type="ftr" sz="quarter" idx="11"/>
          </p:nvPr>
        </p:nvSpPr>
        <p:spPr>
          <a:xfrm>
            <a:off x="3028950" y="4767264"/>
            <a:ext cx="3086100" cy="273844"/>
          </a:xfrm>
          <a:prstGeom prst="rect">
            <a:avLst/>
          </a:prstGeom>
        </p:spPr>
        <p:txBody>
          <a:bodyPr lIns="91430" tIns="45715" rIns="91430" bIns="45715"/>
          <a:lstStyle/>
          <a:p>
            <a:pPr fontAlgn="base">
              <a:spcBef>
                <a:spcPct val="0"/>
              </a:spcBef>
              <a:spcAft>
                <a:spcPct val="0"/>
              </a:spcAft>
            </a:pPr>
            <a:endParaRPr lang="id-ID" sz="2000">
              <a:solidFill>
                <a:prstClr val="black">
                  <a:tint val="75000"/>
                </a:prstClr>
              </a:solidFill>
              <a:latin typeface="宋体" charset="-122"/>
              <a:ea typeface="宋体" charset="-122"/>
            </a:endParaRPr>
          </a:p>
        </p:txBody>
      </p:sp>
      <p:sp>
        <p:nvSpPr>
          <p:cNvPr id="6" name="Slide Number Placeholder 5"/>
          <p:cNvSpPr>
            <a:spLocks noGrp="1"/>
          </p:cNvSpPr>
          <p:nvPr>
            <p:ph type="sldNum" sz="quarter" idx="12"/>
          </p:nvPr>
        </p:nvSpPr>
        <p:spPr>
          <a:xfrm>
            <a:off x="8143877" y="4767264"/>
            <a:ext cx="371475" cy="273844"/>
          </a:xfrm>
          <a:prstGeom prst="rect">
            <a:avLst/>
          </a:prstGeom>
        </p:spPr>
        <p:txBody>
          <a:bodyPr lIns="68573" tIns="34289" rIns="68573" bIns="34289"/>
          <a:lstStyle/>
          <a:p>
            <a:pPr fontAlgn="base">
              <a:spcBef>
                <a:spcPct val="0"/>
              </a:spcBef>
              <a:spcAft>
                <a:spcPct val="0"/>
              </a:spcAft>
            </a:pPr>
            <a:fld id="{BD3C9449-514E-4F2F-BDF6-E5528CC1E8B5}" type="slidenum">
              <a:rPr lang="id-ID" sz="2000" smtClean="0">
                <a:solidFill>
                  <a:prstClr val="black"/>
                </a:solidFill>
                <a:latin typeface="宋体" charset="-122"/>
                <a:ea typeface="宋体" charset="-122"/>
              </a:rPr>
              <a:pPr fontAlgn="base">
                <a:spcBef>
                  <a:spcPct val="0"/>
                </a:spcBef>
                <a:spcAft>
                  <a:spcPct val="0"/>
                </a:spcAft>
              </a:pPr>
              <a:t>‹#›</a:t>
            </a:fld>
            <a:endParaRPr lang="id-ID" sz="2000">
              <a:solidFill>
                <a:prstClr val="black"/>
              </a:solidFill>
              <a:latin typeface="宋体" charset="-122"/>
              <a:ea typeface="宋体" charset="-122"/>
            </a:endParaRPr>
          </a:p>
        </p:txBody>
      </p:sp>
    </p:spTree>
    <p:extLst>
      <p:ext uri="{BB962C8B-B14F-4D97-AF65-F5344CB8AC3E}">
        <p14:creationId xmlns="" xmlns:p14="http://schemas.microsoft.com/office/powerpoint/2010/main" val="13874626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2"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20" name="标题 1"/>
          <p:cNvSpPr>
            <a:spLocks noGrp="1"/>
          </p:cNvSpPr>
          <p:nvPr>
            <p:ph type="title"/>
          </p:nvPr>
        </p:nvSpPr>
        <p:spPr>
          <a:xfrm>
            <a:off x="457200" y="206375"/>
            <a:ext cx="8229600" cy="857250"/>
          </a:xfrm>
        </p:spPr>
        <p:txBody>
          <a:bodyPr anchor="t">
            <a:normAutofit/>
          </a:bodyPr>
          <a:lstStyle>
            <a:lvl1pPr algn="l">
              <a:defRPr sz="2400">
                <a:solidFill>
                  <a:srgbClr val="1771EA"/>
                </a:solidFill>
              </a:defRPr>
            </a:lvl1pPr>
          </a:lstStyle>
          <a:p>
            <a:r>
              <a:rPr lang="zh-CN" altLang="en-US" smtClean="0"/>
              <a:t>单击此处编辑母版标题样式</a:t>
            </a:r>
            <a:endParaRPr lang="zh-CN" altLang="en-US" dirty="0"/>
          </a:p>
        </p:txBody>
      </p:sp>
    </p:spTree>
    <p:extLst>
      <p:ext uri="{BB962C8B-B14F-4D97-AF65-F5344CB8AC3E}">
        <p14:creationId xmlns="" xmlns:p14="http://schemas.microsoft.com/office/powerpoint/2010/main" val="39876602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5" name="标题 1"/>
          <p:cNvSpPr txBox="1">
            <a:spLocks/>
          </p:cNvSpPr>
          <p:nvPr/>
        </p:nvSpPr>
        <p:spPr>
          <a:xfrm>
            <a:off x="457200" y="206375"/>
            <a:ext cx="3960000"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a:defRPr>
            </a:lvl1pPr>
          </a:lstStyle>
          <a:p>
            <a:r>
              <a:rPr lang="zh-CN" altLang="en-US" sz="2400" dirty="0" smtClean="0">
                <a:solidFill>
                  <a:srgbClr val="9F55FB"/>
                </a:solidFill>
              </a:rPr>
              <a:t>单击此处编辑母版标题样式</a:t>
            </a:r>
            <a:endParaRPr lang="zh-CN" altLang="en-US" sz="2400" dirty="0">
              <a:solidFill>
                <a:srgbClr val="9F55FB"/>
              </a:solidFill>
            </a:endParaRPr>
          </a:p>
        </p:txBody>
      </p:sp>
      <p:sp>
        <p:nvSpPr>
          <p:cNvPr id="8" name="内容占位符 6"/>
          <p:cNvSpPr>
            <a:spLocks noGrp="1"/>
          </p:cNvSpPr>
          <p:nvPr>
            <p:ph sz="quarter" idx="12"/>
          </p:nvPr>
        </p:nvSpPr>
        <p:spPr>
          <a:xfrm>
            <a:off x="444500" y="1435101"/>
            <a:ext cx="2867025" cy="3041650"/>
          </a:xfrm>
        </p:spPr>
        <p:txBody>
          <a:bodyPr>
            <a:normAutofit/>
          </a:bodyPr>
          <a:lstStyle>
            <a:lvl1pPr>
              <a:defRPr sz="1400">
                <a:solidFill>
                  <a:schemeClr val="tx1">
                    <a:lumMod val="50000"/>
                    <a:lumOff val="50000"/>
                  </a:schemeClr>
                </a:solidFill>
              </a:defRPr>
            </a:lvl1pPr>
            <a:lvl2pPr>
              <a:defRPr sz="1200">
                <a:solidFill>
                  <a:schemeClr val="tx1">
                    <a:lumMod val="50000"/>
                    <a:lumOff val="50000"/>
                  </a:schemeClr>
                </a:solidFill>
              </a:defRPr>
            </a:lvl2pPr>
            <a:lvl3pPr>
              <a:defRPr sz="1100">
                <a:solidFill>
                  <a:schemeClr val="tx1">
                    <a:lumMod val="50000"/>
                    <a:lumOff val="50000"/>
                  </a:schemeClr>
                </a:solidFill>
              </a:defRPr>
            </a:lvl3pPr>
            <a:lvl4pPr>
              <a:defRPr sz="1100">
                <a:solidFill>
                  <a:schemeClr val="tx1">
                    <a:lumMod val="50000"/>
                    <a:lumOff val="50000"/>
                  </a:schemeClr>
                </a:solidFill>
              </a:defRPr>
            </a:lvl4pPr>
            <a:lvl5pPr>
              <a:defRPr sz="1100">
                <a:solidFill>
                  <a:schemeClr val="tx1">
                    <a:lumMod val="50000"/>
                    <a:lumOff val="50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 xmlns:p14="http://schemas.microsoft.com/office/powerpoint/2010/main" val="39853140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4"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sp>
        <p:nvSpPr>
          <p:cNvPr id="5" name="标题 1"/>
          <p:cNvSpPr txBox="1">
            <a:spLocks/>
          </p:cNvSpPr>
          <p:nvPr/>
        </p:nvSpPr>
        <p:spPr>
          <a:xfrm>
            <a:off x="457200" y="206375"/>
            <a:ext cx="3960000"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a:defRPr>
            </a:lvl1pPr>
          </a:lstStyle>
          <a:p>
            <a:r>
              <a:rPr lang="zh-CN" altLang="en-US" sz="2400" dirty="0" smtClean="0">
                <a:solidFill>
                  <a:srgbClr val="24BEBC"/>
                </a:solidFill>
              </a:rPr>
              <a:t>单击此处编辑母版标题样式</a:t>
            </a:r>
            <a:endParaRPr lang="zh-CN" altLang="en-US" sz="2400" dirty="0">
              <a:solidFill>
                <a:srgbClr val="24BEBC"/>
              </a:solidFill>
            </a:endParaRPr>
          </a:p>
        </p:txBody>
      </p:sp>
      <p:pic>
        <p:nvPicPr>
          <p:cNvPr id="6" name="图片 14"/>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7175"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37"/>
          <p:cNvSpPr>
            <a:spLocks/>
          </p:cNvSpPr>
          <p:nvPr userDrawn="1"/>
        </p:nvSpPr>
        <p:spPr bwMode="auto">
          <a:xfrm>
            <a:off x="257175" y="4767263"/>
            <a:ext cx="28749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p>
            <a:r>
              <a:rPr lang="zh-CN" altLang="en-US" sz="900" smtClean="0">
                <a:solidFill>
                  <a:srgbClr val="4D4D4D"/>
                </a:solidFill>
                <a:latin typeface="微软雅黑" pitchFamily="34" charset="-122"/>
                <a:ea typeface="微软雅黑" pitchFamily="34" charset="-122"/>
                <a:sym typeface="Microsoft YaHei Bold"/>
              </a:rPr>
              <a:t>版权所有</a:t>
            </a:r>
            <a:r>
              <a:rPr lang="en-US" altLang="zh-CN" sz="900" smtClean="0">
                <a:solidFill>
                  <a:srgbClr val="4D4D4D"/>
                </a:solidFill>
                <a:latin typeface="微软雅黑" pitchFamily="34" charset="-122"/>
                <a:ea typeface="微软雅黑" pitchFamily="34" charset="-122"/>
                <a:sym typeface="Helvetica Neue"/>
              </a:rPr>
              <a:t>©1993-2012</a:t>
            </a:r>
            <a:r>
              <a:rPr lang="zh-CN" altLang="en-US" sz="900" smtClean="0">
                <a:solidFill>
                  <a:srgbClr val="4D4D4D"/>
                </a:solidFill>
                <a:latin typeface="微软雅黑" pitchFamily="34" charset="-122"/>
                <a:ea typeface="微软雅黑" pitchFamily="34" charset="-122"/>
                <a:sym typeface="Microsoft YaHei Bold"/>
              </a:rPr>
              <a:t>金蝶软件（中国）有限公司</a:t>
            </a:r>
          </a:p>
        </p:txBody>
      </p:sp>
      <p:pic>
        <p:nvPicPr>
          <p:cNvPr id="8" name="图片 25" descr="20120325大品牌Logo.png"/>
          <p:cNvPicPr>
            <a:picLocks noChangeAspect="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6723063" y="442913"/>
            <a:ext cx="2025650"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2"/>
          <p:cNvSpPr txBox="1">
            <a:spLocks noChangeArrowheads="1"/>
          </p:cNvSpPr>
          <p:nvPr userDrawn="1"/>
        </p:nvSpPr>
        <p:spPr bwMode="auto">
          <a:xfrm>
            <a:off x="7558088" y="4843463"/>
            <a:ext cx="1622425" cy="24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 内部公开 请勿外传</a:t>
            </a:r>
            <a:endParaRPr lang="zh-CN" altLang="zh-CN" sz="900" smtClean="0">
              <a:solidFill>
                <a:srgbClr val="4D4D4D"/>
              </a:solidFill>
              <a:latin typeface="微软雅黑" pitchFamily="34" charset="-122"/>
              <a:ea typeface="微软雅黑" pitchFamily="34" charset="-122"/>
            </a:endParaRPr>
          </a:p>
        </p:txBody>
      </p:sp>
      <p:grpSp>
        <p:nvGrpSpPr>
          <p:cNvPr id="10" name="组合 24"/>
          <p:cNvGrpSpPr>
            <a:grpSpLocks/>
          </p:cNvGrpSpPr>
          <p:nvPr userDrawn="1"/>
        </p:nvGrpSpPr>
        <p:grpSpPr bwMode="auto">
          <a:xfrm>
            <a:off x="144463" y="2320925"/>
            <a:ext cx="6372225" cy="3059113"/>
            <a:chOff x="395536" y="2897458"/>
            <a:chExt cx="4549883" cy="2184448"/>
          </a:xfrm>
        </p:grpSpPr>
        <p:pic>
          <p:nvPicPr>
            <p:cNvPr id="11" name="Picture 2" descr="C:\Users\yibo_wang\Desktop\素材\閲戣澏PPT姣嶇増瑙嗚鍏冪礌\灏忔柟鐮栦晶瑙嗗浘\PPT C-orange.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395536" y="2897458"/>
              <a:ext cx="2122564" cy="2122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descr="K:\201203盛世确认可用输出\PPT\素材\玻璃砖素材\PPT C Lego.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l="33739"/>
            <a:stretch>
              <a:fillRect/>
            </a:stretch>
          </p:blipFill>
          <p:spPr bwMode="auto">
            <a:xfrm>
              <a:off x="1966894" y="2930672"/>
              <a:ext cx="2978525" cy="2151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0110668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2.xml"/><Relationship Id="rId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image" Target="../media/image2.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5.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4.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ext Box 5"/>
          <p:cNvSpPr txBox="1">
            <a:spLocks noChangeArrowheads="1"/>
          </p:cNvSpPr>
          <p:nvPr/>
        </p:nvSpPr>
        <p:spPr bwMode="auto">
          <a:xfrm>
            <a:off x="8685214" y="4947852"/>
            <a:ext cx="23018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457189">
              <a:spcBef>
                <a:spcPct val="50000"/>
              </a:spcBef>
              <a:defRPr/>
            </a:pPr>
            <a:fld id="{046AD7C7-DE3F-5E43-A3A8-CA80750AE375}" type="slidenum">
              <a:rPr kumimoji="0" lang="en-US" altLang="zh-CN" sz="600" smtClean="0">
                <a:solidFill>
                  <a:srgbClr val="837A80"/>
                </a:solidFill>
                <a:latin typeface="微软雅黑" panose="020B0503020204020204" pitchFamily="34" charset="-122"/>
                <a:ea typeface="微软雅黑" panose="020B0503020204020204" pitchFamily="34" charset="-122"/>
                <a:cs typeface="MS PGothic" charset="0"/>
              </a:rPr>
              <a:pPr algn="r" defTabSz="457189">
                <a:spcBef>
                  <a:spcPct val="50000"/>
                </a:spcBef>
                <a:defRPr/>
              </a:pPr>
              <a:t>‹#›</a:t>
            </a:fld>
            <a:endParaRPr kumimoji="0" lang="en-US" altLang="zh-CN" sz="600" dirty="0" smtClean="0">
              <a:solidFill>
                <a:srgbClr val="837A80"/>
              </a:solidFill>
              <a:latin typeface="微软雅黑" panose="020B0503020204020204" pitchFamily="34" charset="-122"/>
              <a:ea typeface="微软雅黑" panose="020B0503020204020204" pitchFamily="34" charset="-122"/>
              <a:cs typeface="MS PGothic" charset="0"/>
            </a:endParaRPr>
          </a:p>
        </p:txBody>
      </p:sp>
      <p:pic>
        <p:nvPicPr>
          <p:cNvPr id="41" name="Picture 40" descr="Untitled-2-03.png"/>
          <p:cNvPicPr>
            <a:picLocks noChangeAspect="1"/>
          </p:cNvPicPr>
          <p:nvPr/>
        </p:nvPicPr>
        <p:blipFill>
          <a:blip r:embed="rId27" cstate="print">
            <a:extLst>
              <a:ext uri="{28A0092B-C50C-407E-A947-70E740481C1C}">
                <a14:useLocalDpi xmlns="" xmlns:a14="http://schemas.microsoft.com/office/drawing/2010/main" val="0"/>
              </a:ext>
            </a:extLst>
          </a:blip>
          <a:stretch>
            <a:fillRect/>
          </a:stretch>
        </p:blipFill>
        <p:spPr>
          <a:xfrm>
            <a:off x="445406" y="4552950"/>
            <a:ext cx="1078595" cy="370128"/>
          </a:xfrm>
          <a:prstGeom prst="rect">
            <a:avLst/>
          </a:prstGeom>
        </p:spPr>
      </p:pic>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44" name="TextBox 43"/>
            <p:cNvSpPr txBox="1"/>
            <p:nvPr userDrawn="1"/>
          </p:nvSpPr>
          <p:spPr>
            <a:xfrm>
              <a:off x="-1138755" y="0"/>
              <a:ext cx="378630" cy="461665"/>
            </a:xfrm>
            <a:prstGeom prst="rect">
              <a:avLst/>
            </a:prstGeom>
            <a:grpFill/>
          </p:spPr>
          <p:txBody>
            <a:bodyPr wrap="none" rtlCol="0">
              <a:spAutoFit/>
            </a:bodyPr>
            <a:lstStyle/>
            <a:p>
              <a:pPr defTabSz="457189"/>
              <a:r>
                <a:rPr lang="en-US" sz="800" dirty="0">
                  <a:solidFill>
                    <a:srgbClr val="FFFFFF"/>
                  </a:solidFill>
                </a:rPr>
                <a:t>R:</a:t>
              </a:r>
              <a:r>
                <a:rPr lang="en-US" altLang="zh-CN" sz="800" dirty="0">
                  <a:solidFill>
                    <a:srgbClr val="FFFFFF"/>
                  </a:solidFill>
                </a:rPr>
                <a:t>36</a:t>
              </a:r>
              <a:endParaRPr lang="en-US" sz="800" dirty="0">
                <a:solidFill>
                  <a:srgbClr val="FFFFFF"/>
                </a:solidFill>
              </a:endParaRPr>
            </a:p>
            <a:p>
              <a:pPr defTabSz="457189"/>
              <a:r>
                <a:rPr lang="en-US" sz="800" dirty="0">
                  <a:solidFill>
                    <a:srgbClr val="FFFFFF"/>
                  </a:solidFill>
                </a:rPr>
                <a:t>G:</a:t>
              </a:r>
              <a:r>
                <a:rPr lang="en-US" altLang="zh-CN" sz="800" dirty="0">
                  <a:solidFill>
                    <a:srgbClr val="FFFFFF"/>
                  </a:solidFill>
                </a:rPr>
                <a:t>33</a:t>
              </a:r>
              <a:endParaRPr lang="en-US" sz="800" dirty="0">
                <a:solidFill>
                  <a:srgbClr val="FFFFFF"/>
                </a:solidFill>
              </a:endParaRPr>
            </a:p>
            <a:p>
              <a:pPr defTabSz="457189"/>
              <a:r>
                <a:rPr lang="en-US" sz="800" dirty="0">
                  <a:solidFill>
                    <a:srgbClr val="FFFFFF"/>
                  </a:solidFill>
                </a:rPr>
                <a:t>B:</a:t>
              </a:r>
              <a:r>
                <a:rPr lang="en-US" altLang="zh-CN" sz="800" dirty="0">
                  <a:solidFill>
                    <a:srgbClr val="FFFFFF"/>
                  </a:solidFill>
                </a:rPr>
                <a:t>9</a:t>
              </a:r>
              <a:r>
                <a:rPr lang="en-US" sz="800" dirty="0">
                  <a:solidFill>
                    <a:srgbClr val="FFFFFF"/>
                  </a:solidFill>
                </a:rPr>
                <a:t>5</a:t>
              </a: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47" name="TextBox 46"/>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FFFFFF"/>
                  </a:solidFill>
                </a:rPr>
                <a:t>R:</a:t>
              </a:r>
              <a:r>
                <a:rPr lang="en-US" altLang="zh-CN" sz="800" dirty="0">
                  <a:solidFill>
                    <a:srgbClr val="FFFFFF"/>
                  </a:solidFill>
                </a:rPr>
                <a:t>23</a:t>
              </a:r>
              <a:endParaRPr lang="en-US" sz="800" dirty="0">
                <a:solidFill>
                  <a:srgbClr val="FFFFFF"/>
                </a:solidFill>
              </a:endParaRPr>
            </a:p>
            <a:p>
              <a:pPr defTabSz="457189"/>
              <a:r>
                <a:rPr lang="en-US" sz="800" dirty="0">
                  <a:solidFill>
                    <a:srgbClr val="FFFFFF"/>
                  </a:solidFill>
                </a:rPr>
                <a:t>G:1</a:t>
              </a:r>
              <a:r>
                <a:rPr lang="en-US" altLang="zh-CN" sz="800" dirty="0">
                  <a:solidFill>
                    <a:srgbClr val="FFFFFF"/>
                  </a:solidFill>
                </a:rPr>
                <a:t>36</a:t>
              </a:r>
              <a:endParaRPr lang="en-US" sz="800" dirty="0">
                <a:solidFill>
                  <a:srgbClr val="FFFFFF"/>
                </a:solidFill>
              </a:endParaRPr>
            </a:p>
            <a:p>
              <a:pPr defTabSz="457189"/>
              <a:r>
                <a:rPr lang="en-US" sz="800" dirty="0">
                  <a:solidFill>
                    <a:srgbClr val="FFFFFF"/>
                  </a:solidFill>
                </a:rPr>
                <a:t>B:</a:t>
              </a:r>
              <a:r>
                <a:rPr lang="en-US" altLang="zh-CN" sz="800" dirty="0">
                  <a:solidFill>
                    <a:srgbClr val="FFFFFF"/>
                  </a:solidFill>
                </a:rPr>
                <a:t>238</a:t>
              </a:r>
              <a:endParaRPr lang="en-US" sz="800" dirty="0">
                <a:solidFill>
                  <a:srgbClr val="FFFFFF"/>
                </a:solidFill>
              </a:endParaRPr>
            </a:p>
          </p:txBody>
        </p:sp>
      </p:grpSp>
      <p:grpSp>
        <p:nvGrpSpPr>
          <p:cNvPr id="48" name="Group 47"/>
          <p:cNvGrpSpPr/>
          <p:nvPr/>
        </p:nvGrpSpPr>
        <p:grpSpPr>
          <a:xfrm>
            <a:off x="-1081337" y="1371656"/>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50" name="TextBox 49"/>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000000"/>
                  </a:solidFill>
                </a:rPr>
                <a:t>R:</a:t>
              </a:r>
              <a:r>
                <a:rPr lang="en-US" altLang="zh-CN" sz="800" dirty="0">
                  <a:solidFill>
                    <a:srgbClr val="000000"/>
                  </a:solidFill>
                </a:rPr>
                <a:t>35</a:t>
              </a:r>
              <a:endParaRPr lang="en-US" sz="800" dirty="0">
                <a:solidFill>
                  <a:srgbClr val="000000"/>
                </a:solidFill>
              </a:endParaRPr>
            </a:p>
            <a:p>
              <a:pPr defTabSz="457189"/>
              <a:r>
                <a:rPr lang="en-US" sz="800" dirty="0">
                  <a:solidFill>
                    <a:srgbClr val="000000"/>
                  </a:solidFill>
                </a:rPr>
                <a:t>G:2</a:t>
              </a:r>
              <a:r>
                <a:rPr lang="en-US" altLang="zh-CN" sz="800" dirty="0">
                  <a:solidFill>
                    <a:srgbClr val="000000"/>
                  </a:solidFill>
                </a:rPr>
                <a:t>04</a:t>
              </a:r>
              <a:endParaRPr lang="en-US" sz="800" dirty="0">
                <a:solidFill>
                  <a:srgbClr val="000000"/>
                </a:solidFill>
              </a:endParaRPr>
            </a:p>
            <a:p>
              <a:pPr defTabSz="457189"/>
              <a:r>
                <a:rPr lang="en-US" sz="800" dirty="0">
                  <a:solidFill>
                    <a:srgbClr val="000000"/>
                  </a:solidFill>
                </a:rPr>
                <a:t>B:2</a:t>
              </a:r>
              <a:r>
                <a:rPr lang="en-US" altLang="zh-CN" sz="800" dirty="0">
                  <a:solidFill>
                    <a:srgbClr val="000000"/>
                  </a:solidFill>
                </a:rPr>
                <a:t>52</a:t>
              </a:r>
              <a:endParaRPr lang="en-US" sz="800" dirty="0">
                <a:solidFill>
                  <a:srgbClr val="000000"/>
                </a:solidFill>
              </a:endParaRPr>
            </a:p>
          </p:txBody>
        </p:sp>
      </p:grpSp>
      <p:grpSp>
        <p:nvGrpSpPr>
          <p:cNvPr id="51" name="Group 50"/>
          <p:cNvGrpSpPr/>
          <p:nvPr/>
        </p:nvGrpSpPr>
        <p:grpSpPr>
          <a:xfrm>
            <a:off x="-1081337" y="2084093"/>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53" name="TextBox 52"/>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FFFFFF"/>
                  </a:solidFill>
                </a:rPr>
                <a:t>R:</a:t>
              </a:r>
              <a:r>
                <a:rPr lang="en-US" altLang="zh-CN" sz="800" dirty="0">
                  <a:solidFill>
                    <a:srgbClr val="FFFFFF"/>
                  </a:solidFill>
                </a:rPr>
                <a:t>33</a:t>
              </a:r>
              <a:endParaRPr lang="en-US" sz="800" dirty="0">
                <a:solidFill>
                  <a:srgbClr val="FFFFFF"/>
                </a:solidFill>
              </a:endParaRPr>
            </a:p>
            <a:p>
              <a:pPr defTabSz="457189"/>
              <a:r>
                <a:rPr lang="en-US" sz="800" dirty="0">
                  <a:solidFill>
                    <a:srgbClr val="FFFFFF"/>
                  </a:solidFill>
                </a:rPr>
                <a:t>G:</a:t>
              </a:r>
              <a:r>
                <a:rPr lang="en-US" altLang="zh-CN" sz="800" dirty="0">
                  <a:solidFill>
                    <a:srgbClr val="FFFFFF"/>
                  </a:solidFill>
                </a:rPr>
                <a:t>200</a:t>
              </a:r>
              <a:endParaRPr lang="en-US" sz="800" dirty="0">
                <a:solidFill>
                  <a:srgbClr val="FFFFFF"/>
                </a:solidFill>
              </a:endParaRPr>
            </a:p>
            <a:p>
              <a:pPr defTabSz="457189"/>
              <a:r>
                <a:rPr lang="en-US" sz="800" dirty="0">
                  <a:solidFill>
                    <a:srgbClr val="FFFFFF"/>
                  </a:solidFill>
                </a:rPr>
                <a:t>B:</a:t>
              </a:r>
              <a:r>
                <a:rPr lang="en-US" altLang="zh-CN" sz="800" dirty="0">
                  <a:solidFill>
                    <a:srgbClr val="FFFFFF"/>
                  </a:solidFill>
                </a:rPr>
                <a:t>200</a:t>
              </a:r>
              <a:endParaRPr lang="en-US" sz="800" dirty="0">
                <a:solidFill>
                  <a:srgbClr val="FFFFFF"/>
                </a:solidFill>
              </a:endParaRPr>
            </a:p>
          </p:txBody>
        </p:sp>
      </p:grpSp>
      <p:sp>
        <p:nvSpPr>
          <p:cNvPr id="59" name="TextBox 58"/>
          <p:cNvSpPr txBox="1"/>
          <p:nvPr/>
        </p:nvSpPr>
        <p:spPr>
          <a:xfrm>
            <a:off x="-1095448" y="3710099"/>
            <a:ext cx="943048" cy="392415"/>
          </a:xfrm>
          <a:prstGeom prst="rect">
            <a:avLst/>
          </a:prstGeom>
          <a:noFill/>
        </p:spPr>
        <p:txBody>
          <a:bodyPr wrap="square" lIns="68580" tIns="34290" rIns="68580" bIns="34290" rtlCol="0">
            <a:spAutoFit/>
          </a:bodyPr>
          <a:lstStyle/>
          <a:p>
            <a:pPr defTabSz="457189"/>
            <a:r>
              <a:rPr lang="zh-CN" altLang="en-US" sz="700" dirty="0">
                <a:solidFill>
                  <a:srgbClr val="FFFFFF"/>
                </a:solidFill>
              </a:rPr>
              <a:t>中文字体：</a:t>
            </a:r>
            <a:endParaRPr lang="en-US" altLang="zh-CN" sz="700" dirty="0">
              <a:solidFill>
                <a:srgbClr val="1EA19F"/>
              </a:solidFill>
            </a:endParaRPr>
          </a:p>
          <a:p>
            <a:pPr defTabSz="457189">
              <a:defRPr/>
            </a:pPr>
            <a:r>
              <a:rPr lang="zh-CN" altLang="en-US" sz="1400" dirty="0">
                <a:solidFill>
                  <a:srgbClr val="FFFFFF"/>
                </a:solidFill>
                <a:latin typeface="Heiti SC Medium"/>
                <a:ea typeface="Heiti SC Medium"/>
                <a:cs typeface="Heiti SC Medium"/>
              </a:rPr>
              <a:t>微软雅黑</a:t>
            </a:r>
            <a:endParaRPr lang="en-US" altLang="zh-CN" sz="1400" dirty="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800">
                <a:solidFill>
                  <a:srgbClr val="FFFFFF"/>
                </a:solidFill>
              </a:endParaRPr>
            </a:p>
          </p:txBody>
        </p:sp>
        <p:sp>
          <p:nvSpPr>
            <p:cNvPr id="62" name="TextBox 61"/>
            <p:cNvSpPr txBox="1"/>
            <p:nvPr userDrawn="1"/>
          </p:nvSpPr>
          <p:spPr>
            <a:xfrm>
              <a:off x="-1138755" y="0"/>
              <a:ext cx="429926" cy="461665"/>
            </a:xfrm>
            <a:prstGeom prst="rect">
              <a:avLst/>
            </a:prstGeom>
            <a:noFill/>
          </p:spPr>
          <p:txBody>
            <a:bodyPr wrap="none" rtlCol="0">
              <a:spAutoFit/>
            </a:bodyPr>
            <a:lstStyle/>
            <a:p>
              <a:pPr defTabSz="457189"/>
              <a:r>
                <a:rPr lang="en-US" sz="800" dirty="0">
                  <a:solidFill>
                    <a:srgbClr val="FFFFFF"/>
                  </a:solidFill>
                </a:rPr>
                <a:t>R:</a:t>
              </a:r>
              <a:r>
                <a:rPr lang="zh-CN" altLang="zh-CN" sz="800" dirty="0">
                  <a:solidFill>
                    <a:srgbClr val="FFFFFF"/>
                  </a:solidFill>
                </a:rPr>
                <a:t>1</a:t>
              </a:r>
              <a:r>
                <a:rPr lang="en-US" altLang="zh-CN" sz="800" dirty="0">
                  <a:solidFill>
                    <a:srgbClr val="FFFFFF"/>
                  </a:solidFill>
                </a:rPr>
                <a:t>76</a:t>
              </a:r>
              <a:endParaRPr lang="en-US" sz="800" dirty="0">
                <a:solidFill>
                  <a:srgbClr val="FFFFFF"/>
                </a:solidFill>
              </a:endParaRPr>
            </a:p>
            <a:p>
              <a:pPr defTabSz="457189"/>
              <a:r>
                <a:rPr lang="en-US" sz="800" dirty="0">
                  <a:solidFill>
                    <a:srgbClr val="FFFFFF"/>
                  </a:solidFill>
                </a:rPr>
                <a:t>G:</a:t>
              </a:r>
              <a:r>
                <a:rPr lang="zh-CN" altLang="zh-CN" sz="800" dirty="0">
                  <a:solidFill>
                    <a:srgbClr val="FFFFFF"/>
                  </a:solidFill>
                </a:rPr>
                <a:t>1</a:t>
              </a:r>
              <a:r>
                <a:rPr lang="en-US" altLang="zh-CN" sz="800" dirty="0">
                  <a:solidFill>
                    <a:srgbClr val="FFFFFF"/>
                  </a:solidFill>
                </a:rPr>
                <a:t>15</a:t>
              </a:r>
              <a:endParaRPr lang="en-US" sz="800" dirty="0">
                <a:solidFill>
                  <a:srgbClr val="FFFFFF"/>
                </a:solidFill>
              </a:endParaRPr>
            </a:p>
            <a:p>
              <a:pPr defTabSz="457189"/>
              <a:r>
                <a:rPr lang="en-US" sz="800" dirty="0">
                  <a:solidFill>
                    <a:srgbClr val="FFFFFF"/>
                  </a:solidFill>
                </a:rPr>
                <a:t>B:</a:t>
              </a:r>
              <a:r>
                <a:rPr lang="zh-CN" altLang="zh-CN" sz="800" dirty="0">
                  <a:solidFill>
                    <a:srgbClr val="FFFFFF"/>
                  </a:solidFill>
                </a:rPr>
                <a:t>2</a:t>
              </a:r>
              <a:r>
                <a:rPr lang="en-US" altLang="zh-CN" sz="800" dirty="0">
                  <a:solidFill>
                    <a:srgbClr val="FFFFFF"/>
                  </a:solidFill>
                </a:rPr>
                <a:t>52</a:t>
              </a:r>
              <a:endParaRPr lang="en-US" sz="800" dirty="0">
                <a:solidFill>
                  <a:srgbClr val="FFFFFF"/>
                </a:solidFill>
              </a:endParaRPr>
            </a:p>
          </p:txBody>
        </p:sp>
      </p:grpSp>
      <p:sp>
        <p:nvSpPr>
          <p:cNvPr id="63" name="Rectangle 62"/>
          <p:cNvSpPr/>
          <p:nvPr/>
        </p:nvSpPr>
        <p:spPr>
          <a:xfrm>
            <a:off x="-1095448" y="4158941"/>
            <a:ext cx="770893" cy="423097"/>
          </a:xfrm>
          <a:prstGeom prst="rect">
            <a:avLst/>
          </a:prstGeom>
        </p:spPr>
        <p:txBody>
          <a:bodyPr wrap="square" lIns="68580" tIns="34290" rIns="68580" bIns="34290">
            <a:spAutoFit/>
          </a:bodyPr>
          <a:lstStyle/>
          <a:p>
            <a:pPr defTabSz="457189">
              <a:defRPr/>
            </a:pPr>
            <a:r>
              <a:rPr lang="zh-CN" altLang="en-US" sz="700" dirty="0">
                <a:solidFill>
                  <a:srgbClr val="FFFFFF"/>
                </a:solidFill>
              </a:rPr>
              <a:t>英文字体：</a:t>
            </a:r>
            <a:endParaRPr lang="en-US" altLang="zh-CN" sz="700" b="1" dirty="0">
              <a:solidFill>
                <a:srgbClr val="FFFFFF"/>
              </a:solidFill>
              <a:latin typeface="Arial"/>
              <a:cs typeface="Arial"/>
            </a:endParaRPr>
          </a:p>
          <a:p>
            <a:pPr defTabSz="457189"/>
            <a:r>
              <a:rPr lang="en-US" altLang="zh-CN" sz="1600" b="1" dirty="0">
                <a:solidFill>
                  <a:srgbClr val="FFFFFF"/>
                </a:solidFill>
                <a:latin typeface="Arial"/>
                <a:cs typeface="Arial"/>
              </a:rPr>
              <a:t>Arial</a:t>
            </a:r>
          </a:p>
        </p:txBody>
      </p:sp>
      <p:grpSp>
        <p:nvGrpSpPr>
          <p:cNvPr id="76" name="Group 75"/>
          <p:cNvGrpSpPr/>
          <p:nvPr/>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16"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 name="标题占位符 5"/>
          <p:cNvSpPr>
            <a:spLocks noGrp="1"/>
          </p:cNvSpPr>
          <p:nvPr>
            <p:ph type="title"/>
          </p:nvPr>
        </p:nvSpPr>
        <p:spPr>
          <a:xfrm>
            <a:off x="457200" y="206375"/>
            <a:ext cx="8229600" cy="857250"/>
          </a:xfrm>
          <a:prstGeom prst="rect">
            <a:avLst/>
          </a:prstGeom>
        </p:spPr>
        <p:txBody>
          <a:bodyPr vert="horz" lIns="68580" tIns="34290" rIns="68580" bIns="34290" rtlCol="0" anchor="ctr">
            <a:normAutofit/>
          </a:bodyPr>
          <a:lstStyle/>
          <a:p>
            <a:r>
              <a:rPr lang="zh-CN" altLang="en-US" dirty="0" smtClean="0"/>
              <a:t>单击此处编辑母版标题样式</a:t>
            </a:r>
            <a:endParaRPr lang="zh-CN" altLang="en-US" dirty="0"/>
          </a:p>
        </p:txBody>
      </p:sp>
      <p:sp>
        <p:nvSpPr>
          <p:cNvPr id="7" name="文本占位符 6"/>
          <p:cNvSpPr>
            <a:spLocks noGrp="1"/>
          </p:cNvSpPr>
          <p:nvPr>
            <p:ph type="body" idx="1"/>
          </p:nvPr>
        </p:nvSpPr>
        <p:spPr>
          <a:xfrm>
            <a:off x="457200" y="1200151"/>
            <a:ext cx="8229600" cy="3394075"/>
          </a:xfrm>
          <a:prstGeom prst="rect">
            <a:avLst/>
          </a:prstGeom>
        </p:spPr>
        <p:txBody>
          <a:bodyPr vert="horz" lIns="68580" tIns="34290" rIns="68580" bIns="3429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4" name="文本框 16"/>
          <p:cNvSpPr txBox="1"/>
          <p:nvPr/>
        </p:nvSpPr>
        <p:spPr>
          <a:xfrm>
            <a:off x="7772400" y="4947852"/>
            <a:ext cx="9144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457189"/>
            <a:r>
              <a:rPr lang="zh-CN" altLang="en-US" sz="600" dirty="0">
                <a:latin typeface="微软雅黑" panose="020B0503020204020204" pitchFamily="34" charset="-122"/>
                <a:ea typeface="微软雅黑" panose="020B0503020204020204" pitchFamily="34" charset="-122"/>
              </a:rPr>
              <a:t>④内部公开 请勿外传</a:t>
            </a:r>
          </a:p>
        </p:txBody>
      </p:sp>
      <p:pic>
        <p:nvPicPr>
          <p:cNvPr id="55" name="图片 54" descr="卷页.png"/>
          <p:cNvPicPr>
            <a:picLocks noChangeAspect="1"/>
          </p:cNvPicPr>
          <p:nvPr userDrawn="1"/>
        </p:nvPicPr>
        <p:blipFill>
          <a:blip r:embed="rId28" cstate="print"/>
          <a:stretch>
            <a:fillRect/>
          </a:stretch>
        </p:blipFill>
        <p:spPr>
          <a:xfrm>
            <a:off x="0" y="0"/>
            <a:ext cx="9144000" cy="520700"/>
          </a:xfrm>
          <a:prstGeom prst="rect">
            <a:avLst/>
          </a:prstGeom>
          <a:effectLst>
            <a:outerShdw blurRad="50800" dist="38100" dir="6000000" sx="101000" sy="101000" algn="tl" rotWithShape="0">
              <a:prstClr val="black">
                <a:alpha val="40000"/>
              </a:prstClr>
            </a:outerShdw>
          </a:effectLst>
        </p:spPr>
      </p:pic>
      <p:sp>
        <p:nvSpPr>
          <p:cNvPr id="56" name="Text Box 2"/>
          <p:cNvSpPr txBox="1">
            <a:spLocks noChangeArrowheads="1"/>
          </p:cNvSpPr>
          <p:nvPr userDrawn="1"/>
        </p:nvSpPr>
        <p:spPr bwMode="auto">
          <a:xfrm>
            <a:off x="6227763" y="4822825"/>
            <a:ext cx="1622425" cy="24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95" tIns="8890" rIns="74295"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57" name="TextBox 12"/>
          <p:cNvSpPr txBox="1">
            <a:spLocks noChangeArrowheads="1"/>
          </p:cNvSpPr>
          <p:nvPr userDrawn="1"/>
        </p:nvSpPr>
        <p:spPr bwMode="auto">
          <a:xfrm>
            <a:off x="8532813" y="4800600"/>
            <a:ext cx="512762" cy="23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58" name="图片 17" descr="0310金蝶品牌下属logo-00.png"/>
          <p:cNvPicPr>
            <a:picLocks noChangeAspect="1"/>
          </p:cNvPicPr>
          <p:nvPr userDrawn="1"/>
        </p:nvPicPr>
        <p:blipFill>
          <a:blip r:embed="rId29" cstate="print">
            <a:extLst>
              <a:ext uri="{28A0092B-C50C-407E-A947-70E740481C1C}">
                <a14:useLocalDpi xmlns="" xmlns:a14="http://schemas.microsoft.com/office/drawing/2010/main" val="0"/>
              </a:ext>
            </a:extLst>
          </a:blip>
          <a:srcRect l="6183" t="8817" r="33315" b="79649"/>
          <a:stretch>
            <a:fillRect/>
          </a:stretch>
        </p:blipFill>
        <p:spPr bwMode="auto">
          <a:xfrm>
            <a:off x="7583488" y="115888"/>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5" name="组合 18"/>
          <p:cNvGrpSpPr>
            <a:grpSpLocks/>
          </p:cNvGrpSpPr>
          <p:nvPr userDrawn="1"/>
        </p:nvGrpSpPr>
        <p:grpSpPr bwMode="auto">
          <a:xfrm>
            <a:off x="7451725" y="4587875"/>
            <a:ext cx="1230313" cy="600075"/>
            <a:chOff x="6559883" y="4147099"/>
            <a:chExt cx="2316937" cy="1132002"/>
          </a:xfrm>
        </p:grpSpPr>
        <p:pic>
          <p:nvPicPr>
            <p:cNvPr id="66" name="图片 19" descr="PPT C Lego.png"/>
            <p:cNvPicPr>
              <a:picLocks noChangeAspect="1"/>
            </p:cNvPicPr>
            <p:nvPr/>
          </p:nvPicPr>
          <p:blipFill>
            <a:blip r:embed="rId30" cstate="print">
              <a:extLst>
                <a:ext uri="{28A0092B-C50C-407E-A947-70E740481C1C}">
                  <a14:useLocalDpi xmlns=""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 name="图片 20" descr="PPT C-orange.png"/>
            <p:cNvPicPr>
              <a:picLocks noChangeAspect="1"/>
            </p:cNvPicPr>
            <p:nvPr/>
          </p:nvPicPr>
          <p:blipFill>
            <a:blip r:embed="rId31" cstate="print">
              <a:extLst>
                <a:ext uri="{28A0092B-C50C-407E-A947-70E740481C1C}">
                  <a14:useLocalDpi xmlns=""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796759401"/>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31" r:id="rId20"/>
    <p:sldLayoutId id="2147484632" r:id="rId21"/>
    <p:sldLayoutId id="2147484633" r:id="rId22"/>
    <p:sldLayoutId id="2147484634" r:id="rId23"/>
    <p:sldLayoutId id="2147484696" r:id="rId24"/>
    <p:sldLayoutId id="2147484697" r:id="rId25"/>
  </p:sldLayoutIdLst>
  <p:timing>
    <p:tnLst>
      <p:par>
        <p:cTn id="1" dur="indefinite" restart="never" nodeType="tmRoot"/>
      </p:par>
    </p:tnLst>
  </p:timing>
  <p:txStyles>
    <p:titleStyle>
      <a:lvl1pPr algn="ctr" defTabSz="457189" rtl="0" eaLnBrk="1" latinLnBrk="0" hangingPunct="1">
        <a:spcBef>
          <a:spcPct val="0"/>
        </a:spcBef>
        <a:buNone/>
        <a:defRPr sz="2700" b="1" i="0" kern="1200">
          <a:solidFill>
            <a:schemeClr val="tx1"/>
          </a:solidFill>
          <a:latin typeface="微软雅黑" panose="020B0503020204020204" pitchFamily="34" charset="-122"/>
          <a:ea typeface="微软雅黑" panose="020B0503020204020204" pitchFamily="34" charset="-122"/>
          <a:cs typeface="Arial"/>
        </a:defRPr>
      </a:lvl1pPr>
    </p:titleStyle>
    <p:bodyStyle>
      <a:lvl1pPr marL="342892" indent="-342892" algn="l" defTabSz="457189" rtl="0" eaLnBrk="1" latinLnBrk="0" hangingPunct="1">
        <a:spcBef>
          <a:spcPct val="20000"/>
        </a:spcBef>
        <a:buFont typeface="Arial"/>
        <a:buChar char="•"/>
        <a:defRPr sz="2400" b="0" i="0" kern="1200">
          <a:solidFill>
            <a:schemeClr val="tx1"/>
          </a:solidFill>
          <a:latin typeface="微软雅黑" panose="020B0503020204020204" pitchFamily="34" charset="-122"/>
          <a:ea typeface="微软雅黑" panose="020B0503020204020204" pitchFamily="34" charset="-122"/>
          <a:cs typeface="Arial"/>
        </a:defRPr>
      </a:lvl1pPr>
      <a:lvl2pPr marL="742931" indent="-285743" algn="l" defTabSz="457189" rtl="0" eaLnBrk="1" latinLnBrk="0" hangingPunct="1">
        <a:spcBef>
          <a:spcPct val="20000"/>
        </a:spcBef>
        <a:buFont typeface="Arial"/>
        <a:buChar char="–"/>
        <a:defRPr sz="2100" b="0" i="0" kern="1200">
          <a:solidFill>
            <a:schemeClr val="tx1"/>
          </a:solidFill>
          <a:latin typeface="微软雅黑" panose="020B0503020204020204" pitchFamily="34" charset="-122"/>
          <a:ea typeface="微软雅黑" panose="020B0503020204020204" pitchFamily="34" charset="-122"/>
          <a:cs typeface="Arial"/>
        </a:defRPr>
      </a:lvl2pPr>
      <a:lvl3pPr marL="1142972" indent="-228594" algn="l" defTabSz="457189" rtl="0" eaLnBrk="1" latinLnBrk="0" hangingPunct="1">
        <a:spcBef>
          <a:spcPct val="20000"/>
        </a:spcBef>
        <a:buFont typeface="Arial"/>
        <a:buChar char="•"/>
        <a:defRPr sz="1500" b="0" i="0" kern="1200">
          <a:solidFill>
            <a:schemeClr val="tx1"/>
          </a:solidFill>
          <a:latin typeface="微软雅黑" panose="020B0503020204020204" pitchFamily="34" charset="-122"/>
          <a:ea typeface="微软雅黑" panose="020B0503020204020204" pitchFamily="34" charset="-122"/>
          <a:cs typeface="Arial"/>
        </a:defRPr>
      </a:lvl3pPr>
      <a:lvl4pPr marL="1600160"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4pPr>
      <a:lvl5pPr marL="2057348" indent="-228594" algn="l" defTabSz="457189" rtl="0" eaLnBrk="1" latinLnBrk="0" hangingPunct="1">
        <a:spcBef>
          <a:spcPct val="20000"/>
        </a:spcBef>
        <a:buFont typeface="Arial"/>
        <a:buChar char="»"/>
        <a:defRPr sz="1400" b="0" i="0" kern="1200">
          <a:solidFill>
            <a:schemeClr val="tx1"/>
          </a:solidFill>
          <a:latin typeface="微软雅黑" panose="020B0503020204020204" pitchFamily="34" charset="-122"/>
          <a:ea typeface="微软雅黑" panose="020B0503020204020204" pitchFamily="34" charset="-122"/>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幻灯片编号占位符 5"/>
          <p:cNvSpPr>
            <a:spLocks noGrp="1"/>
          </p:cNvSpPr>
          <p:nvPr>
            <p:ph type="sldNum" sz="quarter" idx="4"/>
          </p:nvPr>
        </p:nvSpPr>
        <p:spPr>
          <a:xfrm>
            <a:off x="6457950" y="4767264"/>
            <a:ext cx="2057400" cy="273844"/>
          </a:xfrm>
          <a:prstGeom prst="rect">
            <a:avLst/>
          </a:prstGeom>
        </p:spPr>
        <p:txBody>
          <a:bodyPr vert="horz" lIns="91436" tIns="45718" rIns="91436" bIns="45718" rtlCol="0" anchor="ctr"/>
          <a:lstStyle>
            <a:lvl1pPr algn="r">
              <a:defRPr sz="900">
                <a:solidFill>
                  <a:schemeClr val="tx1">
                    <a:tint val="75000"/>
                  </a:schemeClr>
                </a:solidFill>
              </a:defRPr>
            </a:lvl1pPr>
          </a:lstStyle>
          <a:p>
            <a:pPr defTabSz="914355" fontAlgn="base">
              <a:spcBef>
                <a:spcPct val="0"/>
              </a:spcBef>
              <a:spcAft>
                <a:spcPct val="0"/>
              </a:spcAft>
            </a:pPr>
            <a:fld id="{EE2EAE76-448A-094F-B125-A6955B950EE0}" type="slidenum">
              <a:rPr kumimoji="1" lang="zh-CN" altLang="en-US" smtClean="0">
                <a:solidFill>
                  <a:prstClr val="black">
                    <a:tint val="75000"/>
                  </a:prstClr>
                </a:solidFill>
                <a:latin typeface="宋体" pitchFamily="2" charset="-122"/>
                <a:ea typeface="宋体" pitchFamily="2" charset="-122"/>
              </a:rPr>
              <a:pPr defTabSz="914355" fontAlgn="base">
                <a:spcBef>
                  <a:spcPct val="0"/>
                </a:spcBef>
                <a:spcAft>
                  <a:spcPct val="0"/>
                </a:spcAft>
              </a:pPr>
              <a:t>‹#›</a:t>
            </a:fld>
            <a:endParaRPr kumimoji="1" lang="zh-CN" altLang="en-US">
              <a:solidFill>
                <a:prstClr val="black">
                  <a:tint val="75000"/>
                </a:prstClr>
              </a:solidFill>
              <a:latin typeface="宋体" pitchFamily="2" charset="-122"/>
              <a:ea typeface="宋体" pitchFamily="2" charset="-122"/>
            </a:endParaRPr>
          </a:p>
        </p:txBody>
      </p:sp>
      <p:sp>
        <p:nvSpPr>
          <p:cNvPr id="5" name="Rectangle 9"/>
          <p:cNvSpPr/>
          <p:nvPr/>
        </p:nvSpPr>
        <p:spPr>
          <a:xfrm>
            <a:off x="0" y="0"/>
            <a:ext cx="9144000" cy="51435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914355" fontAlgn="base">
              <a:spcBef>
                <a:spcPct val="0"/>
              </a:spcBef>
              <a:spcAft>
                <a:spcPct val="0"/>
              </a:spcAft>
            </a:pPr>
            <a:endParaRPr kumimoji="1" lang="en-US" sz="2000">
              <a:solidFill>
                <a:srgbClr val="24215F"/>
              </a:solidFill>
            </a:endParaRPr>
          </a:p>
        </p:txBody>
      </p:sp>
      <p:sp>
        <p:nvSpPr>
          <p:cNvPr id="4" name="矩形 3"/>
          <p:cNvSpPr/>
          <p:nvPr/>
        </p:nvSpPr>
        <p:spPr>
          <a:xfrm>
            <a:off x="0" y="0"/>
            <a:ext cx="9144000" cy="51435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914355" fontAlgn="base">
              <a:spcBef>
                <a:spcPct val="0"/>
              </a:spcBef>
              <a:spcAft>
                <a:spcPct val="0"/>
              </a:spcAft>
            </a:pPr>
            <a:endParaRPr kumimoji="1" lang="zh-CN" altLang="en-US" sz="2000">
              <a:solidFill>
                <a:prstClr val="white"/>
              </a:solidFill>
            </a:endParaRPr>
          </a:p>
        </p:txBody>
      </p:sp>
    </p:spTree>
    <p:extLst>
      <p:ext uri="{BB962C8B-B14F-4D97-AF65-F5344CB8AC3E}">
        <p14:creationId xmlns="" xmlns:p14="http://schemas.microsoft.com/office/powerpoint/2010/main" val="2569207534"/>
      </p:ext>
    </p:extLst>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Lst>
  <p:timing>
    <p:tnLst>
      <p:par>
        <p:cTn id="1" dur="indefinite" restart="never" nodeType="tmRoot"/>
      </p:par>
    </p:tnLst>
  </p:timing>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a:buChar char="•"/>
        <a:defRPr sz="140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a:buChar char="•"/>
        <a:defRPr sz="140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zh-CN"/>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800">
                <a:solidFill>
                  <a:prstClr val="white"/>
                </a:solidFill>
              </a:endParaRPr>
            </a:p>
          </p:txBody>
        </p:sp>
        <p:sp>
          <p:nvSpPr>
            <p:cNvPr id="44" name="TextBox 43"/>
            <p:cNvSpPr txBox="1"/>
            <p:nvPr userDrawn="1"/>
          </p:nvSpPr>
          <p:spPr>
            <a:xfrm>
              <a:off x="-1138755" y="0"/>
              <a:ext cx="378630" cy="461665"/>
            </a:xfrm>
            <a:prstGeom prst="rect">
              <a:avLst/>
            </a:prstGeom>
            <a:grpFill/>
          </p:spPr>
          <p:txBody>
            <a:bodyPr wrap="none" rtlCol="0">
              <a:spAutoFit/>
            </a:bodyPr>
            <a:lstStyle/>
            <a:p>
              <a:pPr defTabSz="457166"/>
              <a:r>
                <a:rPr lang="en-US" sz="800" dirty="0" smtClean="0">
                  <a:solidFill>
                    <a:prstClr val="white"/>
                  </a:solidFill>
                  <a:ea typeface="宋体" charset="-122"/>
                </a:rPr>
                <a:t>R:</a:t>
              </a:r>
              <a:r>
                <a:rPr lang="en-US" altLang="zh-CN" sz="800" dirty="0" smtClean="0">
                  <a:solidFill>
                    <a:prstClr val="white"/>
                  </a:solidFill>
                </a:rPr>
                <a:t>36</a:t>
              </a:r>
              <a:endParaRPr lang="en-US" sz="800" dirty="0" smtClean="0">
                <a:solidFill>
                  <a:prstClr val="white"/>
                </a:solidFill>
                <a:ea typeface="宋体" charset="-122"/>
              </a:endParaRPr>
            </a:p>
            <a:p>
              <a:pPr defTabSz="457166"/>
              <a:r>
                <a:rPr lang="en-US" sz="800" dirty="0" smtClean="0">
                  <a:solidFill>
                    <a:prstClr val="white"/>
                  </a:solidFill>
                  <a:ea typeface="宋体" charset="-122"/>
                </a:rPr>
                <a:t>G:</a:t>
              </a:r>
              <a:r>
                <a:rPr lang="en-US" altLang="zh-CN" sz="800" dirty="0" smtClean="0">
                  <a:solidFill>
                    <a:prstClr val="white"/>
                  </a:solidFill>
                </a:rPr>
                <a:t>33</a:t>
              </a:r>
              <a:endParaRPr lang="en-US" sz="800" dirty="0" smtClean="0">
                <a:solidFill>
                  <a:prstClr val="white"/>
                </a:solidFill>
                <a:ea typeface="宋体" charset="-122"/>
              </a:endParaRPr>
            </a:p>
            <a:p>
              <a:pPr defTabSz="457166"/>
              <a:r>
                <a:rPr lang="en-US" sz="800" dirty="0" smtClean="0">
                  <a:solidFill>
                    <a:prstClr val="white"/>
                  </a:solidFill>
                  <a:ea typeface="宋体" charset="-122"/>
                </a:rPr>
                <a:t>B:</a:t>
              </a:r>
              <a:r>
                <a:rPr lang="en-US" altLang="zh-CN" sz="800" dirty="0" smtClean="0">
                  <a:solidFill>
                    <a:prstClr val="white"/>
                  </a:solidFill>
                </a:rPr>
                <a:t>9</a:t>
              </a:r>
              <a:r>
                <a:rPr lang="en-US" sz="800" dirty="0" smtClean="0">
                  <a:solidFill>
                    <a:prstClr val="white"/>
                  </a:solidFill>
                  <a:ea typeface="宋体" charset="-122"/>
                </a:rPr>
                <a:t>5</a:t>
              </a:r>
              <a:endParaRPr lang="en-US" sz="800" dirty="0">
                <a:solidFill>
                  <a:prstClr val="white"/>
                </a:solidFill>
                <a:ea typeface="宋体" charset="-122"/>
              </a:endParaRP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800">
                <a:solidFill>
                  <a:prstClr val="white"/>
                </a:solidFill>
              </a:endParaRPr>
            </a:p>
          </p:txBody>
        </p:sp>
        <p:sp>
          <p:nvSpPr>
            <p:cNvPr id="47" name="TextBox 46"/>
            <p:cNvSpPr txBox="1"/>
            <p:nvPr userDrawn="1"/>
          </p:nvSpPr>
          <p:spPr>
            <a:xfrm>
              <a:off x="-1138755" y="0"/>
              <a:ext cx="429926" cy="461665"/>
            </a:xfrm>
            <a:prstGeom prst="rect">
              <a:avLst/>
            </a:prstGeom>
            <a:noFill/>
          </p:spPr>
          <p:txBody>
            <a:bodyPr wrap="none" rtlCol="0">
              <a:spAutoFit/>
            </a:bodyPr>
            <a:lstStyle/>
            <a:p>
              <a:pPr defTabSz="457166"/>
              <a:r>
                <a:rPr lang="en-US" sz="800" dirty="0" smtClean="0">
                  <a:solidFill>
                    <a:prstClr val="white"/>
                  </a:solidFill>
                  <a:ea typeface="宋体" charset="-122"/>
                </a:rPr>
                <a:t>R:</a:t>
              </a:r>
              <a:r>
                <a:rPr lang="en-US" altLang="zh-CN" sz="800" dirty="0" smtClean="0">
                  <a:solidFill>
                    <a:prstClr val="white"/>
                  </a:solidFill>
                </a:rPr>
                <a:t>23</a:t>
              </a:r>
              <a:endParaRPr lang="en-US" sz="800" dirty="0" smtClean="0">
                <a:solidFill>
                  <a:prstClr val="white"/>
                </a:solidFill>
                <a:ea typeface="宋体" charset="-122"/>
              </a:endParaRPr>
            </a:p>
            <a:p>
              <a:pPr defTabSz="457166"/>
              <a:r>
                <a:rPr lang="en-US" sz="800" dirty="0" smtClean="0">
                  <a:solidFill>
                    <a:prstClr val="white"/>
                  </a:solidFill>
                  <a:ea typeface="宋体" charset="-122"/>
                </a:rPr>
                <a:t>G:1</a:t>
              </a:r>
              <a:r>
                <a:rPr lang="en-US" altLang="zh-CN" sz="800" dirty="0" smtClean="0">
                  <a:solidFill>
                    <a:prstClr val="white"/>
                  </a:solidFill>
                </a:rPr>
                <a:t>36</a:t>
              </a:r>
              <a:endParaRPr lang="en-US" sz="800" dirty="0" smtClean="0">
                <a:solidFill>
                  <a:prstClr val="white"/>
                </a:solidFill>
                <a:ea typeface="宋体" charset="-122"/>
              </a:endParaRPr>
            </a:p>
            <a:p>
              <a:pPr defTabSz="457166"/>
              <a:r>
                <a:rPr lang="en-US" sz="800" dirty="0" smtClean="0">
                  <a:solidFill>
                    <a:prstClr val="white"/>
                  </a:solidFill>
                  <a:ea typeface="宋体" charset="-122"/>
                </a:rPr>
                <a:t>B:</a:t>
              </a:r>
              <a:r>
                <a:rPr lang="en-US" altLang="zh-CN" sz="800" dirty="0" smtClean="0">
                  <a:solidFill>
                    <a:prstClr val="white"/>
                  </a:solidFill>
                </a:rPr>
                <a:t>238</a:t>
              </a:r>
              <a:endParaRPr lang="en-US" sz="800" dirty="0">
                <a:solidFill>
                  <a:prstClr val="white"/>
                </a:solidFill>
                <a:ea typeface="宋体" charset="-122"/>
              </a:endParaRPr>
            </a:p>
          </p:txBody>
        </p:sp>
      </p:grpSp>
      <p:grpSp>
        <p:nvGrpSpPr>
          <p:cNvPr id="48" name="Group 47"/>
          <p:cNvGrpSpPr/>
          <p:nvPr/>
        </p:nvGrpSpPr>
        <p:grpSpPr>
          <a:xfrm>
            <a:off x="-1081337" y="1371657"/>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800">
                <a:solidFill>
                  <a:prstClr val="white"/>
                </a:solidFill>
              </a:endParaRPr>
            </a:p>
          </p:txBody>
        </p:sp>
        <p:sp>
          <p:nvSpPr>
            <p:cNvPr id="50" name="TextBox 49"/>
            <p:cNvSpPr txBox="1"/>
            <p:nvPr userDrawn="1"/>
          </p:nvSpPr>
          <p:spPr>
            <a:xfrm>
              <a:off x="-1138755" y="0"/>
              <a:ext cx="429926" cy="461665"/>
            </a:xfrm>
            <a:prstGeom prst="rect">
              <a:avLst/>
            </a:prstGeom>
            <a:noFill/>
          </p:spPr>
          <p:txBody>
            <a:bodyPr wrap="none" rtlCol="0">
              <a:spAutoFit/>
            </a:bodyPr>
            <a:lstStyle/>
            <a:p>
              <a:pPr defTabSz="457166"/>
              <a:r>
                <a:rPr lang="en-US" sz="800" dirty="0" smtClean="0">
                  <a:solidFill>
                    <a:prstClr val="black"/>
                  </a:solidFill>
                  <a:ea typeface="宋体" charset="-122"/>
                </a:rPr>
                <a:t>R:</a:t>
              </a:r>
              <a:r>
                <a:rPr lang="en-US" altLang="zh-CN" sz="800" dirty="0" smtClean="0">
                  <a:solidFill>
                    <a:prstClr val="black"/>
                  </a:solidFill>
                </a:rPr>
                <a:t>35</a:t>
              </a:r>
              <a:endParaRPr lang="en-US" sz="800" dirty="0" smtClean="0">
                <a:solidFill>
                  <a:prstClr val="black"/>
                </a:solidFill>
                <a:ea typeface="宋体" charset="-122"/>
              </a:endParaRPr>
            </a:p>
            <a:p>
              <a:pPr defTabSz="457166"/>
              <a:r>
                <a:rPr lang="en-US" sz="800" dirty="0" smtClean="0">
                  <a:solidFill>
                    <a:prstClr val="black"/>
                  </a:solidFill>
                  <a:ea typeface="宋体" charset="-122"/>
                </a:rPr>
                <a:t>G:2</a:t>
              </a:r>
              <a:r>
                <a:rPr lang="en-US" altLang="zh-CN" sz="800" dirty="0" smtClean="0">
                  <a:solidFill>
                    <a:prstClr val="black"/>
                  </a:solidFill>
                </a:rPr>
                <a:t>04</a:t>
              </a:r>
              <a:endParaRPr lang="en-US" sz="800" dirty="0" smtClean="0">
                <a:solidFill>
                  <a:prstClr val="black"/>
                </a:solidFill>
                <a:ea typeface="宋体" charset="-122"/>
              </a:endParaRPr>
            </a:p>
            <a:p>
              <a:pPr defTabSz="457166"/>
              <a:r>
                <a:rPr lang="en-US" sz="800" dirty="0" smtClean="0">
                  <a:solidFill>
                    <a:prstClr val="black"/>
                  </a:solidFill>
                  <a:ea typeface="宋体" charset="-122"/>
                </a:rPr>
                <a:t>B:2</a:t>
              </a:r>
              <a:r>
                <a:rPr lang="en-US" altLang="zh-CN" sz="800" dirty="0" smtClean="0">
                  <a:solidFill>
                    <a:prstClr val="black"/>
                  </a:solidFill>
                </a:rPr>
                <a:t>52</a:t>
              </a:r>
              <a:endParaRPr lang="en-US" sz="800" dirty="0">
                <a:solidFill>
                  <a:prstClr val="black"/>
                </a:solidFill>
                <a:ea typeface="宋体" charset="-122"/>
              </a:endParaRPr>
            </a:p>
          </p:txBody>
        </p:sp>
      </p:grpSp>
      <p:grpSp>
        <p:nvGrpSpPr>
          <p:cNvPr id="51" name="Group 50"/>
          <p:cNvGrpSpPr/>
          <p:nvPr/>
        </p:nvGrpSpPr>
        <p:grpSpPr>
          <a:xfrm>
            <a:off x="-1081337" y="2084094"/>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800">
                <a:solidFill>
                  <a:prstClr val="white"/>
                </a:solidFill>
              </a:endParaRPr>
            </a:p>
          </p:txBody>
        </p:sp>
        <p:sp>
          <p:nvSpPr>
            <p:cNvPr id="53" name="TextBox 52"/>
            <p:cNvSpPr txBox="1"/>
            <p:nvPr userDrawn="1"/>
          </p:nvSpPr>
          <p:spPr>
            <a:xfrm>
              <a:off x="-1138755" y="0"/>
              <a:ext cx="429926" cy="461665"/>
            </a:xfrm>
            <a:prstGeom prst="rect">
              <a:avLst/>
            </a:prstGeom>
            <a:noFill/>
          </p:spPr>
          <p:txBody>
            <a:bodyPr wrap="none" rtlCol="0">
              <a:spAutoFit/>
            </a:bodyPr>
            <a:lstStyle/>
            <a:p>
              <a:pPr defTabSz="457166"/>
              <a:r>
                <a:rPr lang="en-US" sz="800" dirty="0" smtClean="0">
                  <a:solidFill>
                    <a:prstClr val="white"/>
                  </a:solidFill>
                  <a:ea typeface="宋体" charset="-122"/>
                </a:rPr>
                <a:t>R:</a:t>
              </a:r>
              <a:r>
                <a:rPr lang="en-US" altLang="zh-CN" sz="800" dirty="0" smtClean="0">
                  <a:solidFill>
                    <a:prstClr val="white"/>
                  </a:solidFill>
                </a:rPr>
                <a:t>33</a:t>
              </a:r>
              <a:endParaRPr lang="en-US" sz="800" dirty="0" smtClean="0">
                <a:solidFill>
                  <a:prstClr val="white"/>
                </a:solidFill>
                <a:ea typeface="宋体" charset="-122"/>
              </a:endParaRPr>
            </a:p>
            <a:p>
              <a:pPr defTabSz="457166"/>
              <a:r>
                <a:rPr lang="en-US" sz="800" dirty="0" smtClean="0">
                  <a:solidFill>
                    <a:prstClr val="white"/>
                  </a:solidFill>
                  <a:ea typeface="宋体" charset="-122"/>
                </a:rPr>
                <a:t>G:</a:t>
              </a:r>
              <a:r>
                <a:rPr lang="en-US" altLang="zh-CN" sz="800" dirty="0" smtClean="0">
                  <a:solidFill>
                    <a:prstClr val="white"/>
                  </a:solidFill>
                </a:rPr>
                <a:t>200</a:t>
              </a:r>
              <a:endParaRPr lang="en-US" sz="800" dirty="0" smtClean="0">
                <a:solidFill>
                  <a:prstClr val="white"/>
                </a:solidFill>
                <a:ea typeface="宋体" charset="-122"/>
              </a:endParaRPr>
            </a:p>
            <a:p>
              <a:pPr defTabSz="457166"/>
              <a:r>
                <a:rPr lang="en-US" sz="800" dirty="0" smtClean="0">
                  <a:solidFill>
                    <a:prstClr val="white"/>
                  </a:solidFill>
                  <a:ea typeface="宋体" charset="-122"/>
                </a:rPr>
                <a:t>B:</a:t>
              </a:r>
              <a:r>
                <a:rPr lang="en-US" altLang="zh-CN" sz="800" dirty="0" smtClean="0">
                  <a:solidFill>
                    <a:prstClr val="white"/>
                  </a:solidFill>
                </a:rPr>
                <a:t>200</a:t>
              </a:r>
              <a:endParaRPr lang="en-US" sz="800" dirty="0">
                <a:solidFill>
                  <a:prstClr val="white"/>
                </a:solidFill>
                <a:ea typeface="宋体" charset="-122"/>
              </a:endParaRPr>
            </a:p>
          </p:txBody>
        </p:sp>
      </p:grpSp>
      <p:sp>
        <p:nvSpPr>
          <p:cNvPr id="59" name="TextBox 58"/>
          <p:cNvSpPr txBox="1"/>
          <p:nvPr/>
        </p:nvSpPr>
        <p:spPr>
          <a:xfrm>
            <a:off x="-1095448" y="3710100"/>
            <a:ext cx="646288" cy="415498"/>
          </a:xfrm>
          <a:prstGeom prst="rect">
            <a:avLst/>
          </a:prstGeom>
          <a:noFill/>
        </p:spPr>
        <p:txBody>
          <a:bodyPr wrap="square" lIns="91434" tIns="45717" rIns="91434" bIns="45717" rtlCol="0">
            <a:spAutoFit/>
          </a:bodyPr>
          <a:lstStyle/>
          <a:p>
            <a:pPr defTabSz="457166"/>
            <a:r>
              <a:rPr lang="zh-CN" altLang="en-US" sz="700" dirty="0" smtClean="0">
                <a:solidFill>
                  <a:prstClr val="white"/>
                </a:solidFill>
              </a:rPr>
              <a:t>中文字体：</a:t>
            </a:r>
            <a:endParaRPr lang="en-US" altLang="zh-CN" sz="700" dirty="0" smtClean="0">
              <a:solidFill>
                <a:srgbClr val="1EA19F"/>
              </a:solidFill>
            </a:endParaRPr>
          </a:p>
          <a:p>
            <a:pPr defTabSz="457166">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800">
                <a:solidFill>
                  <a:prstClr val="white"/>
                </a:solidFill>
              </a:endParaRPr>
            </a:p>
          </p:txBody>
        </p:sp>
        <p:sp>
          <p:nvSpPr>
            <p:cNvPr id="62" name="TextBox 61"/>
            <p:cNvSpPr txBox="1"/>
            <p:nvPr userDrawn="1"/>
          </p:nvSpPr>
          <p:spPr>
            <a:xfrm>
              <a:off x="-1138755" y="0"/>
              <a:ext cx="429926" cy="461665"/>
            </a:xfrm>
            <a:prstGeom prst="rect">
              <a:avLst/>
            </a:prstGeom>
            <a:noFill/>
          </p:spPr>
          <p:txBody>
            <a:bodyPr wrap="none" rtlCol="0">
              <a:spAutoFit/>
            </a:bodyPr>
            <a:lstStyle/>
            <a:p>
              <a:pPr defTabSz="457166"/>
              <a:r>
                <a:rPr lang="en-US" sz="800" dirty="0" smtClean="0">
                  <a:solidFill>
                    <a:prstClr val="white"/>
                  </a:solidFill>
                  <a:ea typeface="宋体" charset="-122"/>
                </a:rPr>
                <a:t>R:</a:t>
              </a:r>
              <a:r>
                <a:rPr lang="zh-CN" altLang="zh-CN" sz="800" dirty="0" smtClean="0">
                  <a:solidFill>
                    <a:prstClr val="white"/>
                  </a:solidFill>
                </a:rPr>
                <a:t>1</a:t>
              </a:r>
              <a:r>
                <a:rPr lang="en-US" altLang="zh-CN" sz="800" dirty="0" smtClean="0">
                  <a:solidFill>
                    <a:prstClr val="white"/>
                  </a:solidFill>
                </a:rPr>
                <a:t>76</a:t>
              </a:r>
              <a:endParaRPr lang="en-US" sz="800" dirty="0" smtClean="0">
                <a:solidFill>
                  <a:prstClr val="white"/>
                </a:solidFill>
                <a:ea typeface="宋体" charset="-122"/>
              </a:endParaRPr>
            </a:p>
            <a:p>
              <a:pPr defTabSz="457166"/>
              <a:r>
                <a:rPr lang="en-US" sz="800" dirty="0" smtClean="0">
                  <a:solidFill>
                    <a:prstClr val="white"/>
                  </a:solidFill>
                  <a:ea typeface="宋体" charset="-122"/>
                </a:rPr>
                <a:t>G:</a:t>
              </a:r>
              <a:r>
                <a:rPr lang="zh-CN" altLang="zh-CN" sz="800" dirty="0" smtClean="0">
                  <a:solidFill>
                    <a:prstClr val="white"/>
                  </a:solidFill>
                </a:rPr>
                <a:t>1</a:t>
              </a:r>
              <a:r>
                <a:rPr lang="en-US" altLang="zh-CN" sz="800" dirty="0" smtClean="0">
                  <a:solidFill>
                    <a:prstClr val="white"/>
                  </a:solidFill>
                </a:rPr>
                <a:t>15</a:t>
              </a:r>
              <a:endParaRPr lang="en-US" sz="800" dirty="0" smtClean="0">
                <a:solidFill>
                  <a:prstClr val="white"/>
                </a:solidFill>
                <a:ea typeface="宋体" charset="-122"/>
              </a:endParaRPr>
            </a:p>
            <a:p>
              <a:pPr defTabSz="457166"/>
              <a:r>
                <a:rPr lang="en-US" sz="800" dirty="0" smtClean="0">
                  <a:solidFill>
                    <a:prstClr val="white"/>
                  </a:solidFill>
                  <a:ea typeface="宋体" charset="-122"/>
                </a:rPr>
                <a:t>B:</a:t>
              </a:r>
              <a:r>
                <a:rPr lang="zh-CN" altLang="zh-CN" sz="800" dirty="0" smtClean="0">
                  <a:solidFill>
                    <a:prstClr val="white"/>
                  </a:solidFill>
                </a:rPr>
                <a:t>2</a:t>
              </a:r>
              <a:r>
                <a:rPr lang="en-US" altLang="zh-CN" sz="800" dirty="0" smtClean="0">
                  <a:solidFill>
                    <a:prstClr val="white"/>
                  </a:solidFill>
                </a:rPr>
                <a:t>52</a:t>
              </a:r>
              <a:endParaRPr lang="en-US" sz="800" dirty="0">
                <a:solidFill>
                  <a:prstClr val="white"/>
                </a:solidFill>
                <a:ea typeface="宋体" charset="-122"/>
              </a:endParaRPr>
            </a:p>
          </p:txBody>
        </p:sp>
      </p:grpSp>
      <p:sp>
        <p:nvSpPr>
          <p:cNvPr id="63" name="Rectangle 62"/>
          <p:cNvSpPr/>
          <p:nvPr/>
        </p:nvSpPr>
        <p:spPr>
          <a:xfrm>
            <a:off x="-1095448" y="4158940"/>
            <a:ext cx="770893" cy="446276"/>
          </a:xfrm>
          <a:prstGeom prst="rect">
            <a:avLst/>
          </a:prstGeom>
        </p:spPr>
        <p:txBody>
          <a:bodyPr wrap="square" lIns="91434" tIns="45717" rIns="91434" bIns="45717">
            <a:spAutoFit/>
          </a:bodyPr>
          <a:lstStyle/>
          <a:p>
            <a:pPr defTabSz="457166">
              <a:defRPr/>
            </a:pPr>
            <a:r>
              <a:rPr lang="zh-CN" altLang="en-US" sz="700" dirty="0" smtClean="0">
                <a:solidFill>
                  <a:prstClr val="white"/>
                </a:solidFill>
              </a:rPr>
              <a:t>英文字体：</a:t>
            </a:r>
            <a:endParaRPr lang="en-US" altLang="zh-CN" sz="700" b="1" dirty="0" smtClean="0">
              <a:solidFill>
                <a:srgbClr val="FFFFFF"/>
              </a:solidFill>
              <a:latin typeface="Arial"/>
              <a:cs typeface="Arial"/>
            </a:endParaRPr>
          </a:p>
          <a:p>
            <a:pPr defTabSz="457166"/>
            <a:r>
              <a:rPr lang="en-US" altLang="zh-CN" sz="1600" b="1" dirty="0" smtClean="0">
                <a:solidFill>
                  <a:srgbClr val="FFFFFF"/>
                </a:solidFill>
                <a:latin typeface="Arial"/>
                <a:cs typeface="Arial"/>
              </a:rPr>
              <a:t>Arial</a:t>
            </a:r>
          </a:p>
        </p:txBody>
      </p:sp>
      <p:grpSp>
        <p:nvGrpSpPr>
          <p:cNvPr id="76" name="Group 75"/>
          <p:cNvGrpSpPr/>
          <p:nvPr/>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18"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5" y="222367"/>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单击此处编辑母版标题样式</a:t>
            </a:r>
            <a:endParaRPr lang="en-US" dirty="0"/>
          </a:p>
        </p:txBody>
      </p:sp>
      <p:sp>
        <p:nvSpPr>
          <p:cNvPr id="56" name="Rectangle 3"/>
          <p:cNvSpPr>
            <a:spLocks noGrp="1" noChangeArrowheads="1"/>
          </p:cNvSpPr>
          <p:nvPr>
            <p:ph type="body" idx="1"/>
          </p:nvPr>
        </p:nvSpPr>
        <p:spPr bwMode="auto">
          <a:xfrm>
            <a:off x="453875" y="1082840"/>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6" name="Text Box 5"/>
          <p:cNvSpPr txBox="1">
            <a:spLocks noChangeArrowheads="1"/>
          </p:cNvSpPr>
          <p:nvPr/>
        </p:nvSpPr>
        <p:spPr bwMode="auto">
          <a:xfrm>
            <a:off x="453872" y="4924536"/>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166">
              <a:spcBef>
                <a:spcPct val="50000"/>
              </a:spcBef>
              <a:defRPr/>
            </a:pPr>
            <a:fld id="{046AD7C7-DE3F-5E43-A3A8-CA80750AE375}" type="slidenum">
              <a:rPr kumimoji="0" lang="en-US" altLang="zh-CN" sz="800" smtClean="0">
                <a:solidFill>
                  <a:srgbClr val="1A154C"/>
                </a:solidFill>
                <a:latin typeface="Arial"/>
                <a:cs typeface="Arial"/>
              </a:rPr>
              <a:pPr defTabSz="457166">
                <a:spcBef>
                  <a:spcPct val="50000"/>
                </a:spcBef>
                <a:defRPr/>
              </a:pPr>
              <a:t>‹#›</a:t>
            </a:fld>
            <a:endParaRPr kumimoji="0" lang="en-US" altLang="zh-CN" sz="800" dirty="0" smtClean="0">
              <a:solidFill>
                <a:srgbClr val="1A154C"/>
              </a:solidFill>
              <a:latin typeface="Arial"/>
              <a:cs typeface="Arial"/>
            </a:endParaRPr>
          </a:p>
        </p:txBody>
      </p:sp>
    </p:spTree>
    <p:extLst>
      <p:ext uri="{BB962C8B-B14F-4D97-AF65-F5344CB8AC3E}">
        <p14:creationId xmlns="" xmlns:p14="http://schemas.microsoft.com/office/powerpoint/2010/main" val="4073016013"/>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3" r:id="rId13"/>
    <p:sldLayoutId id="2147484674" r:id="rId14"/>
    <p:sldLayoutId id="2147484675" r:id="rId15"/>
  </p:sldLayoutIdLst>
  <p:timing>
    <p:tnLst>
      <p:par>
        <p:cTn id="1" dur="indefinite" restart="never" nodeType="tmRoot"/>
      </p:par>
    </p:tnLst>
  </p:timing>
  <p:txStyles>
    <p:titleStyle>
      <a:lvl1pPr algn="l" defTabSz="457166"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166" rtl="0" eaLnBrk="1" latinLnBrk="0" hangingPunct="1">
        <a:spcBef>
          <a:spcPct val="20000"/>
        </a:spcBef>
        <a:buFont typeface="Arial"/>
        <a:buNone/>
        <a:defRPr sz="1600" b="0" i="0" kern="1200">
          <a:solidFill>
            <a:schemeClr val="tx1"/>
          </a:solidFill>
          <a:latin typeface="Arial"/>
          <a:ea typeface="+mn-ea"/>
          <a:cs typeface="Arial"/>
        </a:defRPr>
      </a:lvl1pPr>
      <a:lvl2pPr marL="457166" indent="0" algn="l" defTabSz="457166" rtl="0" eaLnBrk="1" latinLnBrk="0" hangingPunct="1">
        <a:spcBef>
          <a:spcPct val="20000"/>
        </a:spcBef>
        <a:buFont typeface="Arial"/>
        <a:buNone/>
        <a:defRPr sz="1600" b="0" i="0" kern="1200">
          <a:solidFill>
            <a:schemeClr val="tx1"/>
          </a:solidFill>
          <a:latin typeface="Arial"/>
          <a:ea typeface="+mn-ea"/>
          <a:cs typeface="Arial"/>
        </a:defRPr>
      </a:lvl2pPr>
      <a:lvl3pPr marL="914333" indent="0" algn="l" defTabSz="457166" rtl="0" eaLnBrk="1" latinLnBrk="0" hangingPunct="1">
        <a:spcBef>
          <a:spcPct val="20000"/>
        </a:spcBef>
        <a:buFont typeface="Arial"/>
        <a:buNone/>
        <a:defRPr sz="1600" b="0" i="0" kern="1200">
          <a:solidFill>
            <a:schemeClr val="tx1"/>
          </a:solidFill>
          <a:latin typeface="Arial"/>
          <a:ea typeface="+mn-ea"/>
          <a:cs typeface="Arial"/>
        </a:defRPr>
      </a:lvl3pPr>
      <a:lvl4pPr marL="1371498" indent="0" algn="l" defTabSz="457166" rtl="0" eaLnBrk="1" latinLnBrk="0" hangingPunct="1">
        <a:spcBef>
          <a:spcPct val="20000"/>
        </a:spcBef>
        <a:buFont typeface="Arial"/>
        <a:buNone/>
        <a:defRPr sz="1600" b="0" i="0" kern="1200">
          <a:solidFill>
            <a:schemeClr val="tx1"/>
          </a:solidFill>
          <a:latin typeface="Arial"/>
          <a:ea typeface="+mn-ea"/>
          <a:cs typeface="Arial"/>
        </a:defRPr>
      </a:lvl4pPr>
      <a:lvl5pPr marL="1828664" indent="0" algn="l" defTabSz="457166" rtl="0" eaLnBrk="1" latinLnBrk="0" hangingPunct="1">
        <a:spcBef>
          <a:spcPct val="20000"/>
        </a:spcBef>
        <a:buFont typeface="Arial"/>
        <a:buNone/>
        <a:defRPr sz="1600" b="0" i="0" kern="1200">
          <a:solidFill>
            <a:schemeClr val="tx1"/>
          </a:solidFill>
          <a:latin typeface="Arial"/>
          <a:ea typeface="+mn-ea"/>
          <a:cs typeface="Arial"/>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sp>
          <p:nvSpPr>
            <p:cNvPr id="44" name="TextBox 43"/>
            <p:cNvSpPr txBox="1"/>
            <p:nvPr userDrawn="1"/>
          </p:nvSpPr>
          <p:spPr>
            <a:xfrm>
              <a:off x="-1138755" y="0"/>
              <a:ext cx="389850" cy="461665"/>
            </a:xfrm>
            <a:prstGeom prst="rect">
              <a:avLst/>
            </a:prstGeom>
            <a:grpFill/>
          </p:spPr>
          <p:txBody>
            <a:bodyPr wrap="none" rtlCol="0">
              <a:spAutoFit/>
            </a:bodyPr>
            <a:lstStyle/>
            <a:p>
              <a:pPr fontAlgn="base">
                <a:spcBef>
                  <a:spcPct val="0"/>
                </a:spcBef>
                <a:spcAft>
                  <a:spcPct val="0"/>
                </a:spcAft>
              </a:pPr>
              <a:r>
                <a:rPr lang="en-US" sz="800" dirty="0" smtClean="0">
                  <a:solidFill>
                    <a:prstClr val="white"/>
                  </a:solidFill>
                  <a:latin typeface="宋体" charset="-122"/>
                  <a:ea typeface="宋体" charset="-122"/>
                </a:rPr>
                <a:t>R:</a:t>
              </a:r>
              <a:r>
                <a:rPr lang="en-US" altLang="zh-CN" sz="800" dirty="0" smtClean="0">
                  <a:solidFill>
                    <a:prstClr val="white"/>
                  </a:solidFill>
                  <a:latin typeface="宋体" charset="-122"/>
                </a:rPr>
                <a:t>36</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G:</a:t>
              </a:r>
              <a:r>
                <a:rPr lang="en-US" altLang="zh-CN" sz="800" dirty="0" smtClean="0">
                  <a:solidFill>
                    <a:prstClr val="white"/>
                  </a:solidFill>
                  <a:latin typeface="宋体" charset="-122"/>
                </a:rPr>
                <a:t>33</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B:</a:t>
              </a:r>
              <a:r>
                <a:rPr lang="en-US" altLang="zh-CN" sz="800" dirty="0" smtClean="0">
                  <a:solidFill>
                    <a:prstClr val="white"/>
                  </a:solidFill>
                  <a:latin typeface="宋体" charset="-122"/>
                </a:rPr>
                <a:t>9</a:t>
              </a:r>
              <a:r>
                <a:rPr lang="en-US" sz="800" dirty="0" smtClean="0">
                  <a:solidFill>
                    <a:prstClr val="white"/>
                  </a:solidFill>
                  <a:latin typeface="宋体" charset="-122"/>
                  <a:ea typeface="宋体" charset="-122"/>
                </a:rPr>
                <a:t>5</a:t>
              </a:r>
              <a:endParaRPr lang="en-US" sz="800" dirty="0">
                <a:solidFill>
                  <a:prstClr val="white"/>
                </a:solidFill>
                <a:latin typeface="宋体" charset="-122"/>
                <a:ea typeface="宋体" charset="-122"/>
              </a:endParaRP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sp>
          <p:nvSpPr>
            <p:cNvPr id="47" name="TextBox 46"/>
            <p:cNvSpPr txBox="1"/>
            <p:nvPr userDrawn="1"/>
          </p:nvSpPr>
          <p:spPr>
            <a:xfrm>
              <a:off x="-1138755" y="0"/>
              <a:ext cx="441146" cy="461665"/>
            </a:xfrm>
            <a:prstGeom prst="rect">
              <a:avLst/>
            </a:prstGeom>
            <a:noFill/>
          </p:spPr>
          <p:txBody>
            <a:bodyPr wrap="none" rtlCol="0">
              <a:spAutoFit/>
            </a:bodyPr>
            <a:lstStyle/>
            <a:p>
              <a:pPr fontAlgn="base">
                <a:spcBef>
                  <a:spcPct val="0"/>
                </a:spcBef>
                <a:spcAft>
                  <a:spcPct val="0"/>
                </a:spcAft>
              </a:pPr>
              <a:r>
                <a:rPr lang="en-US" sz="800" dirty="0" smtClean="0">
                  <a:solidFill>
                    <a:prstClr val="white"/>
                  </a:solidFill>
                  <a:latin typeface="宋体" charset="-122"/>
                  <a:ea typeface="宋体" charset="-122"/>
                </a:rPr>
                <a:t>R:</a:t>
              </a:r>
              <a:r>
                <a:rPr lang="en-US" altLang="zh-CN" sz="800" dirty="0" smtClean="0">
                  <a:solidFill>
                    <a:prstClr val="white"/>
                  </a:solidFill>
                  <a:latin typeface="宋体" charset="-122"/>
                </a:rPr>
                <a:t>23</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G:1</a:t>
              </a:r>
              <a:r>
                <a:rPr lang="en-US" altLang="zh-CN" sz="800" dirty="0" smtClean="0">
                  <a:solidFill>
                    <a:prstClr val="white"/>
                  </a:solidFill>
                  <a:latin typeface="宋体" charset="-122"/>
                </a:rPr>
                <a:t>36</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B:</a:t>
              </a:r>
              <a:r>
                <a:rPr lang="en-US" altLang="zh-CN" sz="800" dirty="0" smtClean="0">
                  <a:solidFill>
                    <a:prstClr val="white"/>
                  </a:solidFill>
                  <a:latin typeface="宋体" charset="-122"/>
                </a:rPr>
                <a:t>238</a:t>
              </a:r>
              <a:endParaRPr lang="en-US" sz="800" dirty="0">
                <a:solidFill>
                  <a:prstClr val="white"/>
                </a:solidFill>
                <a:latin typeface="宋体" charset="-122"/>
                <a:ea typeface="宋体" charset="-122"/>
              </a:endParaRPr>
            </a:p>
          </p:txBody>
        </p:sp>
      </p:grpSp>
      <p:grpSp>
        <p:nvGrpSpPr>
          <p:cNvPr id="48" name="Group 47"/>
          <p:cNvGrpSpPr/>
          <p:nvPr/>
        </p:nvGrpSpPr>
        <p:grpSpPr>
          <a:xfrm>
            <a:off x="-1081337" y="1371657"/>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sp>
          <p:nvSpPr>
            <p:cNvPr id="50" name="TextBox 49"/>
            <p:cNvSpPr txBox="1"/>
            <p:nvPr userDrawn="1"/>
          </p:nvSpPr>
          <p:spPr>
            <a:xfrm>
              <a:off x="-1138755" y="0"/>
              <a:ext cx="441146" cy="461665"/>
            </a:xfrm>
            <a:prstGeom prst="rect">
              <a:avLst/>
            </a:prstGeom>
            <a:noFill/>
          </p:spPr>
          <p:txBody>
            <a:bodyPr wrap="none" rtlCol="0">
              <a:spAutoFit/>
            </a:bodyPr>
            <a:lstStyle/>
            <a:p>
              <a:pPr fontAlgn="base">
                <a:spcBef>
                  <a:spcPct val="0"/>
                </a:spcBef>
                <a:spcAft>
                  <a:spcPct val="0"/>
                </a:spcAft>
              </a:pPr>
              <a:r>
                <a:rPr lang="en-US" sz="800" dirty="0" smtClean="0">
                  <a:solidFill>
                    <a:prstClr val="black"/>
                  </a:solidFill>
                  <a:latin typeface="宋体" charset="-122"/>
                  <a:ea typeface="宋体" charset="-122"/>
                </a:rPr>
                <a:t>R:</a:t>
              </a:r>
              <a:r>
                <a:rPr lang="en-US" altLang="zh-CN" sz="800" dirty="0" smtClean="0">
                  <a:solidFill>
                    <a:prstClr val="black"/>
                  </a:solidFill>
                  <a:latin typeface="宋体" charset="-122"/>
                </a:rPr>
                <a:t>35</a:t>
              </a:r>
              <a:endParaRPr lang="en-US" sz="800" dirty="0" smtClean="0">
                <a:solidFill>
                  <a:prstClr val="black"/>
                </a:solidFill>
                <a:latin typeface="宋体" charset="-122"/>
                <a:ea typeface="宋体" charset="-122"/>
              </a:endParaRPr>
            </a:p>
            <a:p>
              <a:pPr fontAlgn="base">
                <a:spcBef>
                  <a:spcPct val="0"/>
                </a:spcBef>
                <a:spcAft>
                  <a:spcPct val="0"/>
                </a:spcAft>
              </a:pPr>
              <a:r>
                <a:rPr lang="en-US" sz="800" dirty="0" smtClean="0">
                  <a:solidFill>
                    <a:prstClr val="black"/>
                  </a:solidFill>
                  <a:latin typeface="宋体" charset="-122"/>
                  <a:ea typeface="宋体" charset="-122"/>
                </a:rPr>
                <a:t>G:2</a:t>
              </a:r>
              <a:r>
                <a:rPr lang="en-US" altLang="zh-CN" sz="800" dirty="0" smtClean="0">
                  <a:solidFill>
                    <a:prstClr val="black"/>
                  </a:solidFill>
                  <a:latin typeface="宋体" charset="-122"/>
                </a:rPr>
                <a:t>04</a:t>
              </a:r>
              <a:endParaRPr lang="en-US" sz="800" dirty="0" smtClean="0">
                <a:solidFill>
                  <a:prstClr val="black"/>
                </a:solidFill>
                <a:latin typeface="宋体" charset="-122"/>
                <a:ea typeface="宋体" charset="-122"/>
              </a:endParaRPr>
            </a:p>
            <a:p>
              <a:pPr fontAlgn="base">
                <a:spcBef>
                  <a:spcPct val="0"/>
                </a:spcBef>
                <a:spcAft>
                  <a:spcPct val="0"/>
                </a:spcAft>
              </a:pPr>
              <a:r>
                <a:rPr lang="en-US" sz="800" dirty="0" smtClean="0">
                  <a:solidFill>
                    <a:prstClr val="black"/>
                  </a:solidFill>
                  <a:latin typeface="宋体" charset="-122"/>
                  <a:ea typeface="宋体" charset="-122"/>
                </a:rPr>
                <a:t>B:2</a:t>
              </a:r>
              <a:r>
                <a:rPr lang="en-US" altLang="zh-CN" sz="800" dirty="0" smtClean="0">
                  <a:solidFill>
                    <a:prstClr val="black"/>
                  </a:solidFill>
                  <a:latin typeface="宋体" charset="-122"/>
                </a:rPr>
                <a:t>52</a:t>
              </a:r>
              <a:endParaRPr lang="en-US" sz="800" dirty="0">
                <a:solidFill>
                  <a:prstClr val="black"/>
                </a:solidFill>
                <a:latin typeface="宋体" charset="-122"/>
                <a:ea typeface="宋体" charset="-122"/>
              </a:endParaRPr>
            </a:p>
          </p:txBody>
        </p:sp>
      </p:grpSp>
      <p:grpSp>
        <p:nvGrpSpPr>
          <p:cNvPr id="51" name="Group 50"/>
          <p:cNvGrpSpPr/>
          <p:nvPr/>
        </p:nvGrpSpPr>
        <p:grpSpPr>
          <a:xfrm>
            <a:off x="-1081337" y="2084094"/>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sp>
          <p:nvSpPr>
            <p:cNvPr id="53" name="TextBox 52"/>
            <p:cNvSpPr txBox="1"/>
            <p:nvPr userDrawn="1"/>
          </p:nvSpPr>
          <p:spPr>
            <a:xfrm>
              <a:off x="-1138755" y="0"/>
              <a:ext cx="441146" cy="461665"/>
            </a:xfrm>
            <a:prstGeom prst="rect">
              <a:avLst/>
            </a:prstGeom>
            <a:noFill/>
          </p:spPr>
          <p:txBody>
            <a:bodyPr wrap="none" rtlCol="0">
              <a:spAutoFit/>
            </a:bodyPr>
            <a:lstStyle/>
            <a:p>
              <a:pPr fontAlgn="base">
                <a:spcBef>
                  <a:spcPct val="0"/>
                </a:spcBef>
                <a:spcAft>
                  <a:spcPct val="0"/>
                </a:spcAft>
              </a:pPr>
              <a:r>
                <a:rPr lang="en-US" sz="800" dirty="0" smtClean="0">
                  <a:solidFill>
                    <a:prstClr val="white"/>
                  </a:solidFill>
                  <a:latin typeface="宋体" charset="-122"/>
                  <a:ea typeface="宋体" charset="-122"/>
                </a:rPr>
                <a:t>R:</a:t>
              </a:r>
              <a:r>
                <a:rPr lang="en-US" altLang="zh-CN" sz="800" dirty="0" smtClean="0">
                  <a:solidFill>
                    <a:prstClr val="white"/>
                  </a:solidFill>
                  <a:latin typeface="宋体" charset="-122"/>
                </a:rPr>
                <a:t>33</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G:</a:t>
              </a:r>
              <a:r>
                <a:rPr lang="en-US" altLang="zh-CN" sz="800" dirty="0" smtClean="0">
                  <a:solidFill>
                    <a:prstClr val="white"/>
                  </a:solidFill>
                  <a:latin typeface="宋体" charset="-122"/>
                </a:rPr>
                <a:t>200</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B:</a:t>
              </a:r>
              <a:r>
                <a:rPr lang="en-US" altLang="zh-CN" sz="800" dirty="0" smtClean="0">
                  <a:solidFill>
                    <a:prstClr val="white"/>
                  </a:solidFill>
                  <a:latin typeface="宋体" charset="-122"/>
                </a:rPr>
                <a:t>200</a:t>
              </a:r>
              <a:endParaRPr lang="en-US" sz="800" dirty="0">
                <a:solidFill>
                  <a:prstClr val="white"/>
                </a:solidFill>
                <a:latin typeface="宋体" charset="-122"/>
                <a:ea typeface="宋体" charset="-122"/>
              </a:endParaRPr>
            </a:p>
          </p:txBody>
        </p:sp>
      </p:grpSp>
      <p:sp>
        <p:nvSpPr>
          <p:cNvPr id="59" name="TextBox 58"/>
          <p:cNvSpPr txBox="1"/>
          <p:nvPr/>
        </p:nvSpPr>
        <p:spPr>
          <a:xfrm>
            <a:off x="-1095448" y="3710100"/>
            <a:ext cx="646288" cy="415498"/>
          </a:xfrm>
          <a:prstGeom prst="rect">
            <a:avLst/>
          </a:prstGeom>
          <a:noFill/>
        </p:spPr>
        <p:txBody>
          <a:bodyPr wrap="square" lIns="91432" tIns="45716" rIns="91432" bIns="45716" rtlCol="0">
            <a:spAutoFit/>
          </a:bodyPr>
          <a:lstStyle/>
          <a:p>
            <a:pPr fontAlgn="base">
              <a:spcBef>
                <a:spcPct val="0"/>
              </a:spcBef>
              <a:spcAft>
                <a:spcPct val="0"/>
              </a:spcAft>
            </a:pPr>
            <a:r>
              <a:rPr lang="zh-CN" altLang="en-US" sz="700" dirty="0" smtClean="0">
                <a:solidFill>
                  <a:prstClr val="white"/>
                </a:solidFill>
                <a:latin typeface="宋体" charset="-122"/>
              </a:rPr>
              <a:t>中文字体：</a:t>
            </a:r>
            <a:endParaRPr lang="en-US" altLang="zh-CN" sz="700" dirty="0" smtClean="0">
              <a:solidFill>
                <a:srgbClr val="1EA19F"/>
              </a:solidFill>
              <a:latin typeface="宋体" charset="-122"/>
            </a:endParaRPr>
          </a:p>
          <a:p>
            <a:pPr defTabSz="457154">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sp>
          <p:nvSpPr>
            <p:cNvPr id="62" name="TextBox 61"/>
            <p:cNvSpPr txBox="1"/>
            <p:nvPr userDrawn="1"/>
          </p:nvSpPr>
          <p:spPr>
            <a:xfrm>
              <a:off x="-1138755" y="0"/>
              <a:ext cx="441146" cy="461665"/>
            </a:xfrm>
            <a:prstGeom prst="rect">
              <a:avLst/>
            </a:prstGeom>
            <a:noFill/>
          </p:spPr>
          <p:txBody>
            <a:bodyPr wrap="none" rtlCol="0">
              <a:spAutoFit/>
            </a:bodyPr>
            <a:lstStyle/>
            <a:p>
              <a:pPr fontAlgn="base">
                <a:spcBef>
                  <a:spcPct val="0"/>
                </a:spcBef>
                <a:spcAft>
                  <a:spcPct val="0"/>
                </a:spcAft>
              </a:pPr>
              <a:r>
                <a:rPr lang="en-US" sz="800" dirty="0" smtClean="0">
                  <a:solidFill>
                    <a:prstClr val="white"/>
                  </a:solidFill>
                  <a:latin typeface="宋体" charset="-122"/>
                  <a:ea typeface="宋体" charset="-122"/>
                </a:rPr>
                <a:t>R:</a:t>
              </a:r>
              <a:r>
                <a:rPr lang="zh-CN" altLang="zh-CN" sz="800" dirty="0" smtClean="0">
                  <a:solidFill>
                    <a:prstClr val="white"/>
                  </a:solidFill>
                  <a:latin typeface="宋体" charset="-122"/>
                </a:rPr>
                <a:t>1</a:t>
              </a:r>
              <a:r>
                <a:rPr lang="en-US" altLang="zh-CN" sz="800" dirty="0" smtClean="0">
                  <a:solidFill>
                    <a:prstClr val="white"/>
                  </a:solidFill>
                  <a:latin typeface="宋体" charset="-122"/>
                </a:rPr>
                <a:t>76</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G:</a:t>
              </a:r>
              <a:r>
                <a:rPr lang="zh-CN" altLang="zh-CN" sz="800" dirty="0" smtClean="0">
                  <a:solidFill>
                    <a:prstClr val="white"/>
                  </a:solidFill>
                  <a:latin typeface="宋体" charset="-122"/>
                </a:rPr>
                <a:t>1</a:t>
              </a:r>
              <a:r>
                <a:rPr lang="en-US" altLang="zh-CN" sz="800" dirty="0" smtClean="0">
                  <a:solidFill>
                    <a:prstClr val="white"/>
                  </a:solidFill>
                  <a:latin typeface="宋体" charset="-122"/>
                </a:rPr>
                <a:t>15</a:t>
              </a:r>
              <a:endParaRPr lang="en-US" sz="800" dirty="0" smtClean="0">
                <a:solidFill>
                  <a:prstClr val="white"/>
                </a:solidFill>
                <a:latin typeface="宋体" charset="-122"/>
                <a:ea typeface="宋体" charset="-122"/>
              </a:endParaRPr>
            </a:p>
            <a:p>
              <a:pPr fontAlgn="base">
                <a:spcBef>
                  <a:spcPct val="0"/>
                </a:spcBef>
                <a:spcAft>
                  <a:spcPct val="0"/>
                </a:spcAft>
              </a:pPr>
              <a:r>
                <a:rPr lang="en-US" sz="800" dirty="0" smtClean="0">
                  <a:solidFill>
                    <a:prstClr val="white"/>
                  </a:solidFill>
                  <a:latin typeface="宋体" charset="-122"/>
                  <a:ea typeface="宋体" charset="-122"/>
                </a:rPr>
                <a:t>B:</a:t>
              </a:r>
              <a:r>
                <a:rPr lang="zh-CN" altLang="zh-CN" sz="800" dirty="0" smtClean="0">
                  <a:solidFill>
                    <a:prstClr val="white"/>
                  </a:solidFill>
                  <a:latin typeface="宋体" charset="-122"/>
                </a:rPr>
                <a:t>2</a:t>
              </a:r>
              <a:r>
                <a:rPr lang="en-US" altLang="zh-CN" sz="800" dirty="0" smtClean="0">
                  <a:solidFill>
                    <a:prstClr val="white"/>
                  </a:solidFill>
                  <a:latin typeface="宋体" charset="-122"/>
                </a:rPr>
                <a:t>52</a:t>
              </a:r>
              <a:endParaRPr lang="en-US" sz="800" dirty="0">
                <a:solidFill>
                  <a:prstClr val="white"/>
                </a:solidFill>
                <a:latin typeface="宋体" charset="-122"/>
                <a:ea typeface="宋体" charset="-122"/>
              </a:endParaRPr>
            </a:p>
          </p:txBody>
        </p:sp>
      </p:grpSp>
      <p:sp>
        <p:nvSpPr>
          <p:cNvPr id="63" name="Rectangle 62"/>
          <p:cNvSpPr/>
          <p:nvPr/>
        </p:nvSpPr>
        <p:spPr>
          <a:xfrm>
            <a:off x="-1095448" y="4158940"/>
            <a:ext cx="770893" cy="446276"/>
          </a:xfrm>
          <a:prstGeom prst="rect">
            <a:avLst/>
          </a:prstGeom>
        </p:spPr>
        <p:txBody>
          <a:bodyPr wrap="square" lIns="91432" tIns="45716" rIns="91432" bIns="45716">
            <a:spAutoFit/>
          </a:bodyPr>
          <a:lstStyle/>
          <a:p>
            <a:pPr defTabSz="457154">
              <a:defRPr/>
            </a:pPr>
            <a:r>
              <a:rPr lang="zh-CN" altLang="en-US" sz="700" dirty="0" smtClean="0">
                <a:solidFill>
                  <a:prstClr val="white"/>
                </a:solidFill>
                <a:latin typeface="宋体" charset="-122"/>
              </a:rPr>
              <a:t>英文字体：</a:t>
            </a:r>
            <a:endParaRPr lang="en-US" altLang="zh-CN" sz="700" b="1" dirty="0" smtClean="0">
              <a:solidFill>
                <a:srgbClr val="FFFFFF"/>
              </a:solidFill>
              <a:latin typeface="Arial"/>
              <a:cs typeface="Arial"/>
            </a:endParaRPr>
          </a:p>
          <a:p>
            <a:pPr fontAlgn="base">
              <a:spcBef>
                <a:spcPct val="0"/>
              </a:spcBef>
              <a:spcAft>
                <a:spcPct val="0"/>
              </a:spcAft>
            </a:pPr>
            <a:r>
              <a:rPr lang="en-US" altLang="zh-CN" sz="1600" b="1" dirty="0" smtClean="0">
                <a:solidFill>
                  <a:srgbClr val="FFFFFF"/>
                </a:solidFill>
                <a:latin typeface="Arial"/>
                <a:cs typeface="Arial"/>
              </a:rPr>
              <a:t>Arial</a:t>
            </a:r>
          </a:p>
        </p:txBody>
      </p:sp>
      <p:grpSp>
        <p:nvGrpSpPr>
          <p:cNvPr id="76" name="Group 75"/>
          <p:cNvGrpSpPr/>
          <p:nvPr/>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19"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6" y="222367"/>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单击此处编辑母版标题样式</a:t>
            </a:r>
            <a:endParaRPr lang="en-US" dirty="0"/>
          </a:p>
        </p:txBody>
      </p:sp>
      <p:sp>
        <p:nvSpPr>
          <p:cNvPr id="56" name="Rectangle 3"/>
          <p:cNvSpPr>
            <a:spLocks noGrp="1" noChangeArrowheads="1"/>
          </p:cNvSpPr>
          <p:nvPr>
            <p:ph type="body" idx="1"/>
          </p:nvPr>
        </p:nvSpPr>
        <p:spPr bwMode="auto">
          <a:xfrm>
            <a:off x="453876" y="1082841"/>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6" name="Text Box 5"/>
          <p:cNvSpPr txBox="1">
            <a:spLocks noChangeArrowheads="1"/>
          </p:cNvSpPr>
          <p:nvPr/>
        </p:nvSpPr>
        <p:spPr bwMode="auto">
          <a:xfrm>
            <a:off x="453872" y="4924536"/>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fontAlgn="base">
              <a:spcBef>
                <a:spcPct val="50000"/>
              </a:spcBef>
              <a:spcAft>
                <a:spcPct val="0"/>
              </a:spcAft>
              <a:defRPr/>
            </a:pPr>
            <a:fld id="{046AD7C7-DE3F-5E43-A3A8-CA80750AE375}" type="slidenum">
              <a:rPr kumimoji="0" lang="en-US" altLang="zh-CN" sz="800" smtClean="0">
                <a:solidFill>
                  <a:srgbClr val="1A154C"/>
                </a:solidFill>
                <a:latin typeface="Arial"/>
                <a:cs typeface="Arial"/>
              </a:rPr>
              <a:pPr fontAlgn="base">
                <a:spcBef>
                  <a:spcPct val="50000"/>
                </a:spcBef>
                <a:spcAft>
                  <a:spcPct val="0"/>
                </a:spcAft>
                <a:defRPr/>
              </a:pPr>
              <a:t>‹#›</a:t>
            </a:fld>
            <a:endParaRPr kumimoji="0" lang="en-US" altLang="zh-CN" sz="800" dirty="0" smtClean="0">
              <a:solidFill>
                <a:srgbClr val="1A154C"/>
              </a:solidFill>
              <a:latin typeface="Arial"/>
              <a:cs typeface="Arial"/>
            </a:endParaRPr>
          </a:p>
        </p:txBody>
      </p:sp>
      <p:pic>
        <p:nvPicPr>
          <p:cNvPr id="55" name="图片 54" descr="卷页.png"/>
          <p:cNvPicPr>
            <a:picLocks noChangeAspect="1"/>
          </p:cNvPicPr>
          <p:nvPr/>
        </p:nvPicPr>
        <p:blipFill>
          <a:blip r:embed="rId21" cstate="print"/>
          <a:stretch>
            <a:fillRect/>
          </a:stretch>
        </p:blipFill>
        <p:spPr>
          <a:xfrm>
            <a:off x="0" y="1"/>
            <a:ext cx="9144000" cy="520700"/>
          </a:xfrm>
          <a:prstGeom prst="rect">
            <a:avLst/>
          </a:prstGeom>
          <a:effectLst>
            <a:outerShdw blurRad="50800" dist="38100" dir="6000000" sx="101000" sy="101000" algn="tl" rotWithShape="0">
              <a:prstClr val="black">
                <a:alpha val="40000"/>
              </a:prstClr>
            </a:outerShdw>
          </a:effectLst>
        </p:spPr>
      </p:pic>
      <p:sp>
        <p:nvSpPr>
          <p:cNvPr id="57" name="Text Box 2"/>
          <p:cNvSpPr txBox="1">
            <a:spLocks noChangeArrowheads="1"/>
          </p:cNvSpPr>
          <p:nvPr/>
        </p:nvSpPr>
        <p:spPr bwMode="auto">
          <a:xfrm>
            <a:off x="6227767" y="4822827"/>
            <a:ext cx="1622425" cy="24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89" tIns="8890" rIns="74289"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eaLnBrk="1" fontAlgn="base" hangingPunct="1">
              <a:lnSpc>
                <a:spcPts val="1400"/>
              </a:lnSpc>
              <a:spcBef>
                <a:spcPct val="0"/>
              </a:spcBef>
              <a:spcAft>
                <a:spcPct val="0"/>
              </a:spcAft>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58" name="TextBox 12"/>
          <p:cNvSpPr txBox="1">
            <a:spLocks noChangeArrowheads="1"/>
          </p:cNvSpPr>
          <p:nvPr/>
        </p:nvSpPr>
        <p:spPr bwMode="auto">
          <a:xfrm>
            <a:off x="8532814" y="4800600"/>
            <a:ext cx="512762" cy="23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fontAlgn="base" hangingPunct="1">
              <a:spcBef>
                <a:spcPct val="0"/>
              </a:spcBef>
              <a:spcAft>
                <a:spcPct val="0"/>
              </a:spcAft>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eaLnBrk="1" fontAlgn="base" hangingPunct="1">
                <a:spcBef>
                  <a:spcPct val="0"/>
                </a:spcBef>
                <a:spcAft>
                  <a:spcPct val="0"/>
                </a:spcAft>
                <a:defRPr/>
              </a:pPr>
              <a:t>‹#›</a:t>
            </a:fld>
            <a:endParaRPr lang="zh-CN" altLang="en-US" sz="900" b="1" smtClean="0">
              <a:solidFill>
                <a:srgbClr val="4D4D4D"/>
              </a:solidFill>
              <a:latin typeface="微软雅黑" pitchFamily="34" charset="-122"/>
              <a:ea typeface="微软雅黑" pitchFamily="34" charset="-122"/>
            </a:endParaRPr>
          </a:p>
        </p:txBody>
      </p:sp>
      <p:pic>
        <p:nvPicPr>
          <p:cNvPr id="65" name="图片 17" descr="0310金蝶品牌下属logo-00.png"/>
          <p:cNvPicPr>
            <a:picLocks noChangeAspect="1"/>
          </p:cNvPicPr>
          <p:nvPr/>
        </p:nvPicPr>
        <p:blipFill>
          <a:blip r:embed="rId22" cstate="print">
            <a:extLst>
              <a:ext uri="{28A0092B-C50C-407E-A947-70E740481C1C}">
                <a14:useLocalDpi xmlns="" xmlns:a14="http://schemas.microsoft.com/office/drawing/2010/main" val="0"/>
              </a:ext>
            </a:extLst>
          </a:blip>
          <a:srcRect l="6183" t="8817" r="33315" b="79649"/>
          <a:stretch>
            <a:fillRect/>
          </a:stretch>
        </p:blipFill>
        <p:spPr bwMode="auto">
          <a:xfrm>
            <a:off x="7583490" y="115892"/>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7" name="组合 18"/>
          <p:cNvGrpSpPr>
            <a:grpSpLocks/>
          </p:cNvGrpSpPr>
          <p:nvPr/>
        </p:nvGrpSpPr>
        <p:grpSpPr bwMode="auto">
          <a:xfrm>
            <a:off x="7451729" y="4587875"/>
            <a:ext cx="1230313" cy="600075"/>
            <a:chOff x="6559883" y="4147099"/>
            <a:chExt cx="2316937" cy="1132002"/>
          </a:xfrm>
        </p:grpSpPr>
        <p:pic>
          <p:nvPicPr>
            <p:cNvPr id="68" name="图片 19" descr="PPT C Lego.png"/>
            <p:cNvPicPr>
              <a:picLocks noChangeAspect="1"/>
            </p:cNvPicPr>
            <p:nvPr/>
          </p:nvPicPr>
          <p:blipFill>
            <a:blip r:embed="rId23" cstate="print">
              <a:extLst>
                <a:ext uri="{28A0092B-C50C-407E-A947-70E740481C1C}">
                  <a14:useLocalDpi xmlns=""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图片 20" descr="PPT C-orange.png"/>
            <p:cNvPicPr>
              <a:picLocks noChangeAspect="1"/>
            </p:cNvPicPr>
            <p:nvPr/>
          </p:nvPicPr>
          <p:blipFill>
            <a:blip r:embed="rId24" cstate="print">
              <a:extLst>
                <a:ext uri="{28A0092B-C50C-407E-A947-70E740481C1C}">
                  <a14:useLocalDpi xmlns=""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131666858"/>
      </p:ext>
    </p:extLst>
  </p:cSld>
  <p:clrMap bg1="lt1" tx1="dk1" bg2="lt2" tx2="dk2" accent1="accent1" accent2="accent2" accent3="accent3" accent4="accent4" accent5="accent5" accent6="accent6" hlink="hlink" folHlink="folHlink"/>
  <p:sldLayoutIdLst>
    <p:sldLayoutId id="2147484677" r:id="rId1"/>
    <p:sldLayoutId id="2147484678" r:id="rId2"/>
    <p:sldLayoutId id="2147484679" r:id="rId3"/>
    <p:sldLayoutId id="2147484680" r:id="rId4"/>
    <p:sldLayoutId id="2147484681" r:id="rId5"/>
    <p:sldLayoutId id="2147484682" r:id="rId6"/>
    <p:sldLayoutId id="2147484683" r:id="rId7"/>
    <p:sldLayoutId id="2147484684" r:id="rId8"/>
    <p:sldLayoutId id="2147484685" r:id="rId9"/>
    <p:sldLayoutId id="2147484686" r:id="rId10"/>
    <p:sldLayoutId id="2147484687" r:id="rId11"/>
    <p:sldLayoutId id="2147484688" r:id="rId12"/>
    <p:sldLayoutId id="2147484689" r:id="rId13"/>
    <p:sldLayoutId id="2147484690" r:id="rId14"/>
    <p:sldLayoutId id="2147484691" r:id="rId15"/>
    <p:sldLayoutId id="2147484692" r:id="rId16"/>
    <p:sldLayoutId id="2147484693" r:id="rId17"/>
    <p:sldLayoutId id="2147484694" r:id="rId18"/>
    <p:sldLayoutId id="2147484695" r:id="rId19"/>
  </p:sldLayoutIdLst>
  <p:timing>
    <p:tnLst>
      <p:par>
        <p:cTn id="1" dur="indefinite" restart="never" nodeType="tmRoot"/>
      </p:par>
    </p:tnLst>
  </p:timing>
  <p:txStyles>
    <p:titleStyle>
      <a:lvl1pPr algn="l" defTabSz="457154"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154" rtl="0" eaLnBrk="1" latinLnBrk="0" hangingPunct="1">
        <a:spcBef>
          <a:spcPct val="20000"/>
        </a:spcBef>
        <a:buFont typeface="Arial"/>
        <a:buNone/>
        <a:defRPr sz="1600" b="0" i="0" kern="1200">
          <a:solidFill>
            <a:schemeClr val="tx1"/>
          </a:solidFill>
          <a:latin typeface="Arial"/>
          <a:ea typeface="+mn-ea"/>
          <a:cs typeface="Arial"/>
        </a:defRPr>
      </a:lvl1pPr>
      <a:lvl2pPr marL="457154" indent="0" algn="l" defTabSz="457154" rtl="0" eaLnBrk="1" latinLnBrk="0" hangingPunct="1">
        <a:spcBef>
          <a:spcPct val="20000"/>
        </a:spcBef>
        <a:buFont typeface="Arial"/>
        <a:buNone/>
        <a:defRPr sz="1600" b="0" i="0" kern="1200">
          <a:solidFill>
            <a:schemeClr val="tx1"/>
          </a:solidFill>
          <a:latin typeface="Arial"/>
          <a:ea typeface="+mn-ea"/>
          <a:cs typeface="Arial"/>
        </a:defRPr>
      </a:lvl2pPr>
      <a:lvl3pPr marL="914310" indent="0" algn="l" defTabSz="457154" rtl="0" eaLnBrk="1" latinLnBrk="0" hangingPunct="1">
        <a:spcBef>
          <a:spcPct val="20000"/>
        </a:spcBef>
        <a:buFont typeface="Arial"/>
        <a:buNone/>
        <a:defRPr sz="1600" b="0" i="0" kern="1200">
          <a:solidFill>
            <a:schemeClr val="tx1"/>
          </a:solidFill>
          <a:latin typeface="Arial"/>
          <a:ea typeface="+mn-ea"/>
          <a:cs typeface="Arial"/>
        </a:defRPr>
      </a:lvl3pPr>
      <a:lvl4pPr marL="1371464" indent="0" algn="l" defTabSz="457154" rtl="0" eaLnBrk="1" latinLnBrk="0" hangingPunct="1">
        <a:spcBef>
          <a:spcPct val="20000"/>
        </a:spcBef>
        <a:buFont typeface="Arial"/>
        <a:buNone/>
        <a:defRPr sz="1600" b="0" i="0" kern="1200">
          <a:solidFill>
            <a:schemeClr val="tx1"/>
          </a:solidFill>
          <a:latin typeface="Arial"/>
          <a:ea typeface="+mn-ea"/>
          <a:cs typeface="Arial"/>
        </a:defRPr>
      </a:lvl4pPr>
      <a:lvl5pPr marL="1828619" indent="0" algn="l" defTabSz="457154" rtl="0" eaLnBrk="1" latinLnBrk="0" hangingPunct="1">
        <a:spcBef>
          <a:spcPct val="20000"/>
        </a:spcBef>
        <a:buFont typeface="Arial"/>
        <a:buNone/>
        <a:defRPr sz="1600" b="0" i="0" kern="1200">
          <a:solidFill>
            <a:schemeClr val="tx1"/>
          </a:solidFill>
          <a:latin typeface="Arial"/>
          <a:ea typeface="+mn-ea"/>
          <a:cs typeface="Arial"/>
        </a:defRPr>
      </a:lvl5pPr>
      <a:lvl6pPr marL="2514348" indent="-228576"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4" indent="-228576"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8" indent="-228576"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2" indent="-228576"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10" algn="l" defTabSz="457154" rtl="0" eaLnBrk="1" latinLnBrk="0" hangingPunct="1">
        <a:defRPr sz="1800" kern="1200">
          <a:solidFill>
            <a:schemeClr val="tx1"/>
          </a:solidFill>
          <a:latin typeface="+mn-lt"/>
          <a:ea typeface="+mn-ea"/>
          <a:cs typeface="+mn-cs"/>
        </a:defRPr>
      </a:lvl3pPr>
      <a:lvl4pPr marL="1371464" algn="l" defTabSz="457154" rtl="0" eaLnBrk="1" latinLnBrk="0" hangingPunct="1">
        <a:defRPr sz="1800" kern="1200">
          <a:solidFill>
            <a:schemeClr val="tx1"/>
          </a:solidFill>
          <a:latin typeface="+mn-lt"/>
          <a:ea typeface="+mn-ea"/>
          <a:cs typeface="+mn-cs"/>
        </a:defRPr>
      </a:lvl4pPr>
      <a:lvl5pPr marL="1828619" algn="l" defTabSz="457154" rtl="0" eaLnBrk="1" latinLnBrk="0" hangingPunct="1">
        <a:defRPr sz="1800" kern="1200">
          <a:solidFill>
            <a:schemeClr val="tx1"/>
          </a:solidFill>
          <a:latin typeface="+mn-lt"/>
          <a:ea typeface="+mn-ea"/>
          <a:cs typeface="+mn-cs"/>
        </a:defRPr>
      </a:lvl5pPr>
      <a:lvl6pPr marL="2285772"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5"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25.gif"/><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2.xml"/><Relationship Id="rId1" Type="http://schemas.openxmlformats.org/officeDocument/2006/relationships/tags" Target="../tags/tag30.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2.xml"/><Relationship Id="rId1" Type="http://schemas.openxmlformats.org/officeDocument/2006/relationships/tags" Target="../tags/tag31.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3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33.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3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32.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32.xml"/><Relationship Id="rId1" Type="http://schemas.openxmlformats.org/officeDocument/2006/relationships/tags" Target="../tags/tag36.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2.xml"/><Relationship Id="rId1" Type="http://schemas.openxmlformats.org/officeDocument/2006/relationships/tags" Target="../tags/tag3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slideLayout" Target="../slideLayouts/slideLayout32.xml"/><Relationship Id="rId1" Type="http://schemas.openxmlformats.org/officeDocument/2006/relationships/tags" Target="../tags/tag3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slideLayout" Target="../slideLayouts/slideLayout32.xml"/><Relationship Id="rId1" Type="http://schemas.openxmlformats.org/officeDocument/2006/relationships/tags" Target="../tags/tag3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notesSlide" Target="../notesSlides/notesSlide10.xml"/><Relationship Id="rId4"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32.xml"/><Relationship Id="rId1" Type="http://schemas.openxmlformats.org/officeDocument/2006/relationships/tags" Target="../tags/tag43.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32.xml"/><Relationship Id="rId1" Type="http://schemas.openxmlformats.org/officeDocument/2006/relationships/tags" Target="../tags/tag44.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slideLayout" Target="../slideLayouts/slideLayout3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5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5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ags" Target="../tags/tag5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60.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2.xml"/><Relationship Id="rId1" Type="http://schemas.openxmlformats.org/officeDocument/2006/relationships/tags" Target="../tags/tag61.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2.xml"/><Relationship Id="rId4"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2.xml"/><Relationship Id="rId1" Type="http://schemas.openxmlformats.org/officeDocument/2006/relationships/tags" Target="../tags/tag62.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xml"/><Relationship Id="rId1" Type="http://schemas.openxmlformats.org/officeDocument/2006/relationships/tags" Target="../tags/tag63.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2.xml"/><Relationship Id="rId1" Type="http://schemas.openxmlformats.org/officeDocument/2006/relationships/tags" Target="../tags/tag64.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2.xml"/><Relationship Id="rId1" Type="http://schemas.openxmlformats.org/officeDocument/2006/relationships/tags" Target="../tags/tag65.xm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tags" Target="../tags/tag66.xml"/><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67.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2.xml"/><Relationship Id="rId1" Type="http://schemas.openxmlformats.org/officeDocument/2006/relationships/tags" Target="../tags/tag68.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94.png"/><Relationship Id="rId2" Type="http://schemas.openxmlformats.org/officeDocument/2006/relationships/slideLayout" Target="../slideLayouts/slideLayout32.xml"/><Relationship Id="rId1" Type="http://schemas.openxmlformats.org/officeDocument/2006/relationships/tags" Target="../tags/tag6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2.xml"/><Relationship Id="rId1" Type="http://schemas.openxmlformats.org/officeDocument/2006/relationships/tags" Target="../tags/tag70.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99.png"/><Relationship Id="rId2" Type="http://schemas.openxmlformats.org/officeDocument/2006/relationships/slideLayout" Target="../slideLayouts/slideLayout32.xml"/><Relationship Id="rId1" Type="http://schemas.openxmlformats.org/officeDocument/2006/relationships/tags" Target="../tags/tag7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32.xml"/><Relationship Id="rId7" Type="http://schemas.openxmlformats.org/officeDocument/2006/relationships/image" Target="../media/image39.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notesSlide" Target="../notesSlides/notesSlide3.xml"/><Relationship Id="rId9" Type="http://schemas.openxmlformats.org/officeDocument/2006/relationships/image" Target="../media/image4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20.xml"/><Relationship Id="rId7" Type="http://schemas.openxmlformats.org/officeDocument/2006/relationships/slideLayout" Target="../slideLayouts/slideLayout3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2.xml"/><Relationship Id="rId1" Type="http://schemas.openxmlformats.org/officeDocument/2006/relationships/tags" Target="../tags/tag24.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2.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2.xml"/><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notesSlide" Target="../notesSlides/notesSlide5.xml"/><Relationship Id="rId4"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305631" y="1439562"/>
            <a:ext cx="4457243" cy="3181163"/>
          </a:xfrm>
          <a:prstGeom prst="rect">
            <a:avLst/>
          </a:prstGeom>
        </p:spPr>
      </p:pic>
      <p:pic>
        <p:nvPicPr>
          <p:cNvPr id="5" name="Picture 4" descr="171102_interbrand_kingdee_visual-16.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1010" y="-12470"/>
            <a:ext cx="9180000" cy="5169677"/>
          </a:xfrm>
          <a:prstGeom prst="rect">
            <a:avLst/>
          </a:prstGeom>
        </p:spPr>
      </p:pic>
      <p:pic>
        <p:nvPicPr>
          <p:cNvPr id="6" name="图片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
        <p:nvSpPr>
          <p:cNvPr id="8" name="Text Placeholder 4"/>
          <p:cNvSpPr txBox="1">
            <a:spLocks/>
          </p:cNvSpPr>
          <p:nvPr/>
        </p:nvSpPr>
        <p:spPr bwMode="auto">
          <a:xfrm>
            <a:off x="856194" y="2915705"/>
            <a:ext cx="3890734" cy="55753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400"/>
              <a:t>BOS</a:t>
            </a:r>
            <a:r>
              <a:rPr lang="zh-CN" altLang="en-US" sz="1400"/>
              <a:t>平台部</a:t>
            </a:r>
            <a:endParaRPr lang="en-US" altLang="zh-CN" sz="1400" dirty="0"/>
          </a:p>
        </p:txBody>
      </p:sp>
      <p:sp>
        <p:nvSpPr>
          <p:cNvPr id="9" name="Rectangle 37"/>
          <p:cNvSpPr/>
          <p:nvPr/>
        </p:nvSpPr>
        <p:spPr bwMode="auto">
          <a:xfrm>
            <a:off x="856193" y="4741878"/>
            <a:ext cx="2875380" cy="304800"/>
          </a:xfrm>
          <a:prstGeom prst="rect">
            <a:avLst/>
          </a:prstGeom>
          <a:noFill/>
          <a:ln>
            <a:noFill/>
          </a:ln>
        </p:spPr>
        <p:txBody>
          <a:bodyPr lIns="0" tIns="0" rIns="0" bIns="0" anchor="ctr"/>
          <a:lstStyle/>
          <a:p>
            <a:pPr algn="l"/>
            <a:r>
              <a:rPr lang="zh-CN" altLang="en-US" sz="70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dirty="0">
                <a:solidFill>
                  <a:schemeClr val="bg1">
                    <a:alpha val="50000"/>
                  </a:schemeClr>
                </a:solidFill>
                <a:latin typeface="微软雅黑" pitchFamily="34" charset="-122"/>
                <a:ea typeface="微软雅黑" pitchFamily="34" charset="-122"/>
                <a:cs typeface="微软雅黑"/>
                <a:sym typeface="Helvetica Neue" charset="0"/>
              </a:rPr>
              <a:t>©1993-2018 </a:t>
            </a:r>
            <a:r>
              <a:rPr lang="zh-CN" altLang="en-US" sz="70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0" name="Text Box 2"/>
          <p:cNvSpPr txBox="1">
            <a:spLocks noChangeArrowheads="1"/>
          </p:cNvSpPr>
          <p:nvPr/>
        </p:nvSpPr>
        <p:spPr bwMode="auto">
          <a:xfrm>
            <a:off x="7270057" y="4778120"/>
            <a:ext cx="1622425" cy="250031"/>
          </a:xfrm>
          <a:prstGeom prst="rect">
            <a:avLst/>
          </a:prstGeom>
          <a:noFill/>
          <a:ln>
            <a:noFill/>
          </a:ln>
        </p:spPr>
        <p:txBody>
          <a:bodyPr lIns="55718" tIns="6668" rIns="55718"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sp>
        <p:nvSpPr>
          <p:cNvPr id="11" name="Oval 1"/>
          <p:cNvSpPr>
            <a:spLocks noChangeAspect="1"/>
          </p:cNvSpPr>
          <p:nvPr/>
        </p:nvSpPr>
        <p:spPr>
          <a:xfrm>
            <a:off x="5013910" y="1975425"/>
            <a:ext cx="360000" cy="360000"/>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12" name="Oval 17"/>
          <p:cNvSpPr>
            <a:spLocks noChangeAspect="1"/>
          </p:cNvSpPr>
          <p:nvPr/>
        </p:nvSpPr>
        <p:spPr>
          <a:xfrm>
            <a:off x="7368695" y="3008144"/>
            <a:ext cx="862272" cy="862272"/>
          </a:xfrm>
          <a:prstGeom prst="ellipse">
            <a:avLst/>
          </a:prstGeom>
          <a:solidFill>
            <a:srgbClr val="1771E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13" name="Title 1"/>
          <p:cNvSpPr txBox="1">
            <a:spLocks/>
          </p:cNvSpPr>
          <p:nvPr/>
        </p:nvSpPr>
        <p:spPr bwMode="auto">
          <a:xfrm>
            <a:off x="856194" y="1420173"/>
            <a:ext cx="6092070"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smtClean="0"/>
              <a:t>金蝶</a:t>
            </a:r>
            <a:r>
              <a:rPr lang="zh-CN" altLang="en-US" dirty="0" smtClean="0"/>
              <a:t>云 </a:t>
            </a:r>
            <a:r>
              <a:rPr lang="zh-CN" altLang="en-US" dirty="0" smtClean="0"/>
              <a:t>产品</a:t>
            </a:r>
            <a:r>
              <a:rPr lang="zh-CN" altLang="en-US" dirty="0"/>
              <a:t>培训</a:t>
            </a:r>
            <a:br>
              <a:rPr lang="zh-CN" altLang="en-US" dirty="0"/>
            </a:br>
            <a:r>
              <a:rPr lang="en-US" altLang="zh-CN" dirty="0"/>
              <a:t>--</a:t>
            </a:r>
            <a:r>
              <a:rPr lang="en-US" altLang="zh-CN" b="0" dirty="0"/>
              <a:t> </a:t>
            </a:r>
            <a:r>
              <a:rPr lang="zh-CN" altLang="en-US" b="0" dirty="0"/>
              <a:t>报表设计平台</a:t>
            </a:r>
            <a:endParaRPr lang="en-US" b="0" dirty="0"/>
          </a:p>
        </p:txBody>
      </p:sp>
      <p:grpSp>
        <p:nvGrpSpPr>
          <p:cNvPr id="19" name="Group 18"/>
          <p:cNvGrpSpPr/>
          <p:nvPr/>
        </p:nvGrpSpPr>
        <p:grpSpPr>
          <a:xfrm>
            <a:off x="9425987" y="1746123"/>
            <a:ext cx="1354671" cy="589302"/>
            <a:chOff x="9891888" y="701477"/>
            <a:chExt cx="1989130" cy="688613"/>
          </a:xfrm>
        </p:grpSpPr>
        <p:sp>
          <p:nvSpPr>
            <p:cNvPr id="20" name="Rounded Rectangular Callout 19"/>
            <p:cNvSpPr/>
            <p:nvPr/>
          </p:nvSpPr>
          <p:spPr>
            <a:xfrm>
              <a:off x="9891888" y="701477"/>
              <a:ext cx="1989130" cy="688613"/>
            </a:xfrm>
            <a:prstGeom prst="wedgeRoundRectCallout">
              <a:avLst>
                <a:gd name="adj1" fmla="val -46720"/>
                <a:gd name="adj2" fmla="val 97979"/>
                <a:gd name="adj3" fmla="val 16667"/>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TextBox 22"/>
            <p:cNvSpPr txBox="1"/>
            <p:nvPr/>
          </p:nvSpPr>
          <p:spPr>
            <a:xfrm>
              <a:off x="9962444" y="728577"/>
              <a:ext cx="1793508" cy="647359"/>
            </a:xfrm>
            <a:prstGeom prst="rect">
              <a:avLst/>
            </a:prstGeom>
            <a:noFill/>
          </p:spPr>
          <p:txBody>
            <a:bodyPr wrap="square" rtlCol="0">
              <a:spAutoFit/>
            </a:bodyPr>
            <a:lstStyle/>
            <a:p>
              <a:r>
                <a:rPr lang="zh-CN" altLang="en-US" sz="1000" dirty="0">
                  <a:solidFill>
                    <a:schemeClr val="bg1"/>
                  </a:solidFill>
                  <a:latin typeface="Microsoft YaHei" charset="-122"/>
                  <a:ea typeface="Microsoft YaHei" charset="-122"/>
                  <a:cs typeface="Microsoft YaHei" charset="-122"/>
                </a:rPr>
                <a:t>云朵中的图片可在最底层进行替换。</a:t>
              </a:r>
              <a:endParaRPr lang="en-US" altLang="zh-CN" sz="1000" dirty="0">
                <a:solidFill>
                  <a:schemeClr val="bg1"/>
                </a:solidFill>
                <a:latin typeface="Microsoft YaHei" charset="-122"/>
                <a:ea typeface="Microsoft YaHei" charset="-122"/>
                <a:cs typeface="Microsoft YaHei" charset="-122"/>
              </a:endParaRPr>
            </a:p>
            <a:p>
              <a:r>
                <a:rPr lang="zh-CN" altLang="en-US" sz="1000" dirty="0">
                  <a:solidFill>
                    <a:schemeClr val="bg1"/>
                  </a:solidFill>
                  <a:latin typeface="Microsoft YaHei" charset="-122"/>
                  <a:ea typeface="Microsoft YaHei" charset="-122"/>
                  <a:cs typeface="Microsoft YaHei" charset="-122"/>
                </a:rPr>
                <a:t>注：图片仅做示意</a:t>
              </a:r>
              <a:endParaRPr lang="en-US" sz="1000" dirty="0">
                <a:solidFill>
                  <a:schemeClr val="bg1"/>
                </a:solidFill>
                <a:latin typeface="Microsoft YaHei" charset="-122"/>
                <a:ea typeface="Microsoft YaHei" charset="-122"/>
                <a:cs typeface="Microsoft YaHei" charset="-122"/>
              </a:endParaRPr>
            </a:p>
          </p:txBody>
        </p:sp>
      </p:grpSp>
    </p:spTree>
    <p:extLst>
      <p:ext uri="{BB962C8B-B14F-4D97-AF65-F5344CB8AC3E}">
        <p14:creationId xmlns="" xmlns:p14="http://schemas.microsoft.com/office/powerpoint/2010/main" val="2987808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说明</a:t>
            </a:r>
            <a:r>
              <a:rPr kumimoji="1" lang="zh-CN" altLang="en-US" sz="1400" b="1" dirty="0" smtClean="0">
                <a:solidFill>
                  <a:srgbClr val="FFFFFF"/>
                </a:solidFill>
                <a:latin typeface="微软雅黑" pitchFamily="34" charset="-122"/>
                <a:ea typeface="微软雅黑" pitchFamily="34" charset="-122"/>
              </a:rPr>
              <a:t>与业务价值</a:t>
            </a:r>
            <a:endParaRPr kumimoji="1" lang="zh-CN" altLang="en-US" sz="1400" b="1" dirty="0">
              <a:solidFill>
                <a:srgbClr val="FFFFFF"/>
              </a:solidFill>
              <a:latin typeface="微软雅黑" pitchFamily="34" charset="-122"/>
              <a:ea typeface="微软雅黑" pitchFamily="34" charset="-122"/>
            </a:endParaRPr>
          </a:p>
        </p:txBody>
      </p:sp>
      <p:sp>
        <p:nvSpPr>
          <p:cNvPr id="14" name="矩形 13"/>
          <p:cNvSpPr/>
          <p:nvPr/>
        </p:nvSpPr>
        <p:spPr>
          <a:xfrm>
            <a:off x="179512" y="1275606"/>
            <a:ext cx="2304256" cy="27053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a:t>
            </a:r>
            <a:r>
              <a:rPr kumimoji="1" lang="zh-CN" altLang="en-US" sz="1200" b="1" dirty="0">
                <a:solidFill>
                  <a:srgbClr val="000000"/>
                </a:solidFill>
                <a:latin typeface="微软雅黑" panose="020B0503020204020204" pitchFamily="34" charset="-122"/>
                <a:ea typeface="微软雅黑" panose="020B0503020204020204" pitchFamily="34" charset="-122"/>
              </a:rPr>
              <a:t>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简单账</a:t>
            </a:r>
            <a:r>
              <a:rPr lang="zh-CN" altLang="en-US" sz="1200" dirty="0" smtClean="0"/>
              <a:t>表</a:t>
            </a:r>
            <a:r>
              <a:rPr lang="zh-CN" altLang="en-US" sz="1200" dirty="0"/>
              <a:t>（明细、汇总、交叉）</a:t>
            </a:r>
          </a:p>
          <a:p>
            <a:pPr marL="285750" indent="-285750" defTabSz="2044700">
              <a:lnSpc>
                <a:spcPct val="90000"/>
              </a:lnSpc>
              <a:spcAft>
                <a:spcPct val="35000"/>
              </a:spcAft>
              <a:buFont typeface="Wingdings" panose="05000000000000000000" pitchFamily="2" charset="2"/>
              <a:buChar char="ü"/>
            </a:pPr>
            <a:r>
              <a:rPr lang="zh-CN" altLang="en-US" sz="1200" dirty="0"/>
              <a:t>分页账</a:t>
            </a:r>
            <a:r>
              <a:rPr lang="zh-CN" altLang="en-US" sz="1200" dirty="0" smtClean="0"/>
              <a:t>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树形账</a:t>
            </a:r>
            <a:r>
              <a:rPr lang="zh-CN" altLang="en-US" sz="1200" dirty="0" smtClean="0"/>
              <a:t>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直接</a:t>
            </a:r>
            <a:r>
              <a:rPr lang="en-US" altLang="zh-CN" sz="1200" dirty="0"/>
              <a:t>SQL</a:t>
            </a:r>
            <a:r>
              <a:rPr lang="zh-CN" altLang="en-US" sz="1200" dirty="0"/>
              <a:t>账表</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快速定制个性化的业务报表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3" cstate="print"/>
          <a:srcRect/>
          <a:stretch>
            <a:fillRect/>
          </a:stretch>
        </p:blipFill>
        <p:spPr bwMode="auto">
          <a:xfrm>
            <a:off x="2836764" y="733078"/>
            <a:ext cx="2815356" cy="3926904"/>
          </a:xfrm>
          <a:prstGeom prst="rect">
            <a:avLst/>
          </a:prstGeom>
          <a:noFill/>
          <a:ln w="9525">
            <a:noFill/>
            <a:miter lim="800000"/>
            <a:headEnd/>
            <a:tailEnd/>
          </a:ln>
          <a:effectLst>
            <a:prstShdw prst="shdw18" dist="17961" dir="13500000">
              <a:schemeClr val="accent1">
                <a:gamma/>
                <a:shade val="60000"/>
                <a:invGamma/>
              </a:schemeClr>
            </a:prstShdw>
          </a:effectLst>
        </p:spPr>
      </p:pic>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52120" y="733078"/>
            <a:ext cx="2831678" cy="39269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系统账表设计</a:t>
            </a:r>
            <a:br>
              <a:rPr lang="zh-CN" altLang="en-US" dirty="0"/>
            </a:br>
            <a:r>
              <a:rPr lang="zh-CN" altLang="en-US" dirty="0"/>
              <a:t/>
            </a:r>
            <a:br>
              <a:rPr lang="zh-CN" altLang="en-US" dirty="0"/>
            </a:br>
            <a:endParaRPr lang="zh-CN" altLang="en-US" dirty="0"/>
          </a:p>
        </p:txBody>
      </p:sp>
    </p:spTree>
    <p:custDataLst>
      <p:tags r:id="rId1"/>
    </p:custDataLst>
    <p:extLst>
      <p:ext uri="{BB962C8B-B14F-4D97-AF65-F5344CB8AC3E}">
        <p14:creationId xmlns="" xmlns:p14="http://schemas.microsoft.com/office/powerpoint/2010/main" val="3014718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明细账表</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a:t>汇总</a:t>
            </a:r>
            <a:r>
              <a:rPr lang="zh-CN" altLang="en-US" sz="1200" dirty="0" smtClean="0"/>
              <a:t>账表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交叉</a:t>
            </a:r>
            <a:r>
              <a:rPr lang="zh-CN" altLang="en-US" sz="1200" dirty="0" smtClean="0"/>
              <a:t>账表</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快速</a:t>
            </a:r>
            <a:r>
              <a:rPr lang="zh-CN" altLang="en-US" sz="1200" dirty="0" smtClean="0"/>
              <a:t>定制基于单据和基础资料的查询报表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08" y="771550"/>
            <a:ext cx="5940152" cy="4176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简易账表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2411683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pic>
        <p:nvPicPr>
          <p:cNvPr id="409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09" y="771550"/>
            <a:ext cx="5976664" cy="4176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矩形 6"/>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明细账表</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a:t>汇总</a:t>
            </a:r>
            <a:r>
              <a:rPr lang="zh-CN" altLang="en-US" sz="1200" dirty="0" smtClean="0"/>
              <a:t>账表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交叉</a:t>
            </a:r>
            <a:r>
              <a:rPr lang="zh-CN" altLang="en-US" sz="1200" dirty="0" smtClean="0"/>
              <a:t>账表</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快速</a:t>
            </a:r>
            <a:r>
              <a:rPr lang="zh-CN" altLang="en-US" sz="1200" dirty="0" smtClean="0"/>
              <a:t>定制基于单据和基础资料的查询报表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简易账表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2208681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pic>
        <p:nvPicPr>
          <p:cNvPr id="5122"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09" y="771550"/>
            <a:ext cx="5976664" cy="4176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矩形 6"/>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明细账表</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a:t>汇总</a:t>
            </a:r>
            <a:r>
              <a:rPr lang="zh-CN" altLang="en-US" sz="1200" dirty="0" smtClean="0"/>
              <a:t>账表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交叉</a:t>
            </a:r>
            <a:r>
              <a:rPr lang="zh-CN" altLang="en-US" sz="1200" dirty="0" smtClean="0"/>
              <a:t>账表</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快速</a:t>
            </a:r>
            <a:r>
              <a:rPr lang="zh-CN" altLang="en-US" sz="1200" dirty="0" smtClean="0"/>
              <a:t>定制基于单据和基础资料的查询报表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简易账表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3273428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62858" y="791100"/>
            <a:ext cx="5957614" cy="4156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矩形 6"/>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明细账表</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a:t>汇总</a:t>
            </a:r>
            <a:r>
              <a:rPr lang="zh-CN" altLang="en-US" sz="1200" dirty="0" smtClean="0"/>
              <a:t>账表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交叉</a:t>
            </a:r>
            <a:r>
              <a:rPr lang="zh-CN" altLang="en-US" sz="1200" dirty="0" smtClean="0"/>
              <a:t>账表</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快速</a:t>
            </a:r>
            <a:r>
              <a:rPr lang="zh-CN" altLang="en-US" sz="1200" dirty="0" smtClean="0"/>
              <a:t>定制基于单据和基础资料的查询报表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简易账表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1865216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6" name="矩形 5"/>
          <p:cNvSpPr/>
          <p:nvPr/>
        </p:nvSpPr>
        <p:spPr>
          <a:xfrm>
            <a:off x="179512" y="1275606"/>
            <a:ext cx="2304256" cy="23083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自定义</a:t>
            </a:r>
            <a:r>
              <a:rPr lang="en-US" altLang="zh-CN" sz="1200" dirty="0" smtClean="0"/>
              <a:t>SQL</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smtClean="0"/>
              <a:t>自定义查询关键字</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自定义显示列</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基于</a:t>
            </a:r>
            <a:r>
              <a:rPr lang="en-US" altLang="zh-CN" sz="1200" dirty="0" smtClean="0"/>
              <a:t>SQL</a:t>
            </a:r>
            <a:r>
              <a:rPr lang="zh-CN" altLang="en-US" sz="1200" dirty="0" smtClean="0"/>
              <a:t>快速定制查询报表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15816" y="698225"/>
            <a:ext cx="5936903" cy="42497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直接</a:t>
            </a:r>
            <a:r>
              <a:rPr lang="en-US" altLang="zh-CN" dirty="0"/>
              <a:t>SQL</a:t>
            </a:r>
            <a:r>
              <a:rPr lang="zh-CN" altLang="en-US" dirty="0"/>
              <a:t>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15298391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3968" y="736038"/>
            <a:ext cx="2930317" cy="3919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pic>
        <p:nvPicPr>
          <p:cNvPr id="3074"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10" y="732963"/>
            <a:ext cx="5623954" cy="4242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870256" y="750503"/>
            <a:ext cx="5623328" cy="42174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70256" y="758867"/>
            <a:ext cx="5623328" cy="42174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870256" y="781340"/>
            <a:ext cx="5623328" cy="42174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870255" y="709339"/>
            <a:ext cx="5806201" cy="4354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870255" y="732590"/>
            <a:ext cx="5806201" cy="4354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870255" y="736038"/>
            <a:ext cx="5806201" cy="4354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矩形 5"/>
          <p:cNvSpPr/>
          <p:nvPr/>
        </p:nvSpPr>
        <p:spPr>
          <a:xfrm>
            <a:off x="179512" y="1275606"/>
            <a:ext cx="2304256" cy="23083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自定义</a:t>
            </a:r>
            <a:r>
              <a:rPr lang="en-US" altLang="zh-CN" sz="1200" dirty="0" smtClean="0"/>
              <a:t>SQL</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smtClean="0"/>
              <a:t>自定义查询关键字</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自定义显示列</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基于</a:t>
            </a:r>
            <a:r>
              <a:rPr lang="en-US" altLang="zh-CN" sz="1200" dirty="0" smtClean="0"/>
              <a:t>SQL</a:t>
            </a:r>
            <a:r>
              <a:rPr lang="zh-CN" altLang="en-US" sz="1200" dirty="0" smtClean="0"/>
              <a:t>快速定制查询报表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直接</a:t>
            </a:r>
            <a:r>
              <a:rPr lang="en-US" altLang="zh-CN" dirty="0"/>
              <a:t>SQL</a:t>
            </a:r>
            <a:r>
              <a:rPr lang="zh-CN" altLang="en-US" dirty="0"/>
              <a:t>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12130365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7"/>
                                        </p:tgtEl>
                                        <p:attrNameLst>
                                          <p:attrName>style.visibility</p:attrName>
                                        </p:attrNameLst>
                                      </p:cBhvr>
                                      <p:to>
                                        <p:strVal val="visible"/>
                                      </p:to>
                                    </p:set>
                                    <p:animEffect transition="in" filter="fade">
                                      <p:cBhvr>
                                        <p:cTn id="17" dur="500"/>
                                        <p:tgtEl>
                                          <p:spTgt spid="30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fade">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9"/>
                                        </p:tgtEl>
                                        <p:attrNameLst>
                                          <p:attrName>style.visibility</p:attrName>
                                        </p:attrNameLst>
                                      </p:cBhvr>
                                      <p:to>
                                        <p:strVal val="visible"/>
                                      </p:to>
                                    </p:set>
                                    <p:animEffect transition="in" filter="fade">
                                      <p:cBhvr>
                                        <p:cTn id="27" dur="500"/>
                                        <p:tgtEl>
                                          <p:spTgt spid="30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81"/>
                                        </p:tgtEl>
                                        <p:attrNameLst>
                                          <p:attrName>style.visibility</p:attrName>
                                        </p:attrNameLst>
                                      </p:cBhvr>
                                      <p:to>
                                        <p:strVal val="visible"/>
                                      </p:to>
                                    </p:set>
                                    <p:animEffect transition="in" filter="fade">
                                      <p:cBhvr>
                                        <p:cTn id="3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6" name="矩形 5"/>
          <p:cNvSpPr/>
          <p:nvPr/>
        </p:nvSpPr>
        <p:spPr>
          <a:xfrm>
            <a:off x="179512" y="1275606"/>
            <a:ext cx="2304256" cy="23083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自定义</a:t>
            </a:r>
            <a:r>
              <a:rPr lang="en-US" altLang="zh-CN" sz="1200" dirty="0" smtClean="0"/>
              <a:t>SQL</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smtClean="0"/>
              <a:t>自定义查询关键字</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自定义显示列</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基于</a:t>
            </a:r>
            <a:r>
              <a:rPr lang="en-US" altLang="zh-CN" sz="1200" dirty="0" smtClean="0"/>
              <a:t>SQL</a:t>
            </a:r>
            <a:r>
              <a:rPr lang="zh-CN" altLang="en-US" sz="1200" dirty="0" smtClean="0"/>
              <a:t>快速定制查询报表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43808" y="729018"/>
            <a:ext cx="6002362" cy="40174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51423" y="729018"/>
            <a:ext cx="5950248" cy="3210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直接</a:t>
            </a:r>
            <a:r>
              <a:rPr lang="en-US" altLang="zh-CN" dirty="0"/>
              <a:t>SQL</a:t>
            </a:r>
            <a:r>
              <a:rPr lang="zh-CN" altLang="en-US" dirty="0"/>
              <a:t>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213349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p:txBody>
          <a:bodyPr>
            <a:normAutofit/>
          </a:bodyPr>
          <a:lstStyle/>
          <a:p>
            <a:r>
              <a:rPr altLang="en-US" dirty="0" smtClean="0"/>
              <a:t>练习：</a:t>
            </a:r>
            <a:r>
              <a:rPr lang="zh-CN" altLang="en-US" dirty="0"/>
              <a:t>系统账</a:t>
            </a:r>
            <a:r>
              <a:rPr lang="zh-CN" altLang="en-US" dirty="0" smtClean="0"/>
              <a:t>表设计</a:t>
            </a:r>
            <a:endParaRPr lang="zh-CN" altLang="en-US" dirty="0"/>
          </a:p>
        </p:txBody>
      </p:sp>
      <p:sp>
        <p:nvSpPr>
          <p:cNvPr id="7" name="矩形 6"/>
          <p:cNvSpPr/>
          <p:nvPr/>
        </p:nvSpPr>
        <p:spPr>
          <a:xfrm>
            <a:off x="467544" y="743557"/>
            <a:ext cx="8208912" cy="3693319"/>
          </a:xfrm>
          <a:prstGeom prst="rect">
            <a:avLst/>
          </a:prstGeom>
        </p:spPr>
        <p:txBody>
          <a:bodyPr wrap="square">
            <a:spAutoFit/>
          </a:bodyPr>
          <a:lstStyle/>
          <a:p>
            <a:pPr marL="342900" lvl="0" indent="-342900" defTabSz="457200">
              <a:spcBef>
                <a:spcPts val="600"/>
              </a:spcBef>
              <a:spcAft>
                <a:spcPts val="600"/>
              </a:spcAft>
              <a:buBlip>
                <a:blip r:embed="rId3"/>
              </a:buBlip>
            </a:pPr>
            <a:r>
              <a:rPr kumimoji="1" lang="zh-CN" altLang="en-US" sz="1800" dirty="0" smtClean="0">
                <a:latin typeface="微软雅黑"/>
                <a:ea typeface="微软雅黑"/>
              </a:rPr>
              <a:t>基于采购订单设计一个简易交叉账表</a:t>
            </a:r>
            <a:endParaRPr kumimoji="1" lang="en-US" altLang="zh-CN" sz="1800" dirty="0" smtClean="0">
              <a:latin typeface="微软雅黑"/>
              <a:ea typeface="微软雅黑"/>
            </a:endParaRPr>
          </a:p>
          <a:p>
            <a:pPr marL="742950" lvl="1" indent="-285750" defTabSz="457200">
              <a:spcBef>
                <a:spcPts val="600"/>
              </a:spcBef>
              <a:spcAft>
                <a:spcPts val="600"/>
              </a:spcAft>
              <a:buFont typeface="Arial"/>
              <a:buChar char="–"/>
            </a:pPr>
            <a:r>
              <a:rPr kumimoji="1" lang="zh-CN" altLang="en-US" sz="1800" dirty="0">
                <a:latin typeface="微软雅黑"/>
                <a:ea typeface="微软雅黑"/>
              </a:rPr>
              <a:t>设置行标题为物料；</a:t>
            </a:r>
            <a:endParaRPr kumimoji="1" lang="en-US" altLang="zh-CN" sz="1800" dirty="0">
              <a:latin typeface="微软雅黑"/>
              <a:ea typeface="微软雅黑"/>
            </a:endParaRPr>
          </a:p>
          <a:p>
            <a:pPr marL="742950" lvl="1" indent="-285750" defTabSz="457200">
              <a:spcBef>
                <a:spcPts val="600"/>
              </a:spcBef>
              <a:spcAft>
                <a:spcPts val="600"/>
              </a:spcAft>
              <a:buFont typeface="Arial"/>
              <a:buChar char="–"/>
            </a:pPr>
            <a:r>
              <a:rPr kumimoji="1" lang="zh-CN" altLang="en-US" sz="1800" dirty="0">
                <a:latin typeface="微软雅黑"/>
                <a:ea typeface="微软雅黑"/>
              </a:rPr>
              <a:t>设置列标题为供应商；</a:t>
            </a:r>
          </a:p>
          <a:p>
            <a:pPr marL="742950" lvl="1" indent="-285750" defTabSz="457200">
              <a:spcBef>
                <a:spcPts val="600"/>
              </a:spcBef>
              <a:spcAft>
                <a:spcPts val="600"/>
              </a:spcAft>
              <a:buFont typeface="Arial"/>
              <a:buChar char="–"/>
            </a:pPr>
            <a:r>
              <a:rPr kumimoji="1" lang="zh-CN" altLang="en-US" sz="1800" dirty="0">
                <a:latin typeface="微软雅黑"/>
                <a:ea typeface="微软雅黑"/>
              </a:rPr>
              <a:t>设置统计字段为数量、金额</a:t>
            </a:r>
            <a:r>
              <a:rPr kumimoji="1" lang="zh-CN" altLang="en-US" sz="1800" dirty="0" smtClean="0">
                <a:latin typeface="微软雅黑"/>
                <a:ea typeface="微软雅黑"/>
              </a:rPr>
              <a:t>；</a:t>
            </a:r>
            <a:endParaRPr kumimoji="1" lang="en-US" altLang="zh-CN" sz="1800" dirty="0" smtClean="0">
              <a:latin typeface="微软雅黑"/>
              <a:ea typeface="微软雅黑"/>
            </a:endParaRPr>
          </a:p>
          <a:p>
            <a:pPr marL="342900" lvl="0" indent="-342900" defTabSz="457200">
              <a:spcBef>
                <a:spcPts val="600"/>
              </a:spcBef>
              <a:spcAft>
                <a:spcPts val="600"/>
              </a:spcAft>
              <a:buBlip>
                <a:blip r:embed="rId3"/>
              </a:buBlip>
            </a:pPr>
            <a:r>
              <a:rPr kumimoji="1" lang="zh-CN" altLang="en-US" sz="1800" dirty="0" smtClean="0">
                <a:latin typeface="微软雅黑"/>
                <a:ea typeface="微软雅黑"/>
              </a:rPr>
              <a:t>基于采购订单设计一个直接</a:t>
            </a:r>
            <a:r>
              <a:rPr kumimoji="1" lang="en-US" altLang="zh-CN" sz="1800" dirty="0" smtClean="0">
                <a:latin typeface="微软雅黑"/>
                <a:ea typeface="微软雅黑"/>
              </a:rPr>
              <a:t>SQL</a:t>
            </a:r>
            <a:r>
              <a:rPr kumimoji="1" lang="zh-CN" altLang="en-US" sz="1800" dirty="0" smtClean="0">
                <a:latin typeface="微软雅黑"/>
                <a:ea typeface="微软雅黑"/>
              </a:rPr>
              <a:t>报表</a:t>
            </a:r>
            <a:endParaRPr kumimoji="1" lang="zh-CN" altLang="en-US" sz="1800" dirty="0">
              <a:latin typeface="微软雅黑"/>
              <a:ea typeface="微软雅黑"/>
            </a:endParaRPr>
          </a:p>
          <a:p>
            <a:pPr marL="742950" lvl="1" indent="-285750" defTabSz="457200">
              <a:spcBef>
                <a:spcPts val="600"/>
              </a:spcBef>
              <a:spcAft>
                <a:spcPts val="600"/>
              </a:spcAft>
              <a:buFont typeface="Arial"/>
              <a:buChar char="–"/>
            </a:pPr>
            <a:r>
              <a:rPr kumimoji="1" lang="zh-CN" altLang="en-US" sz="1600" dirty="0" smtClean="0">
                <a:latin typeface="微软雅黑"/>
                <a:ea typeface="微软雅黑"/>
              </a:rPr>
              <a:t>查询供应商、客户、物料、数量、金额、采购日期等数据；</a:t>
            </a:r>
            <a:endParaRPr kumimoji="1" lang="en-US" altLang="zh-CN" sz="1600" dirty="0" smtClean="0">
              <a:latin typeface="微软雅黑"/>
              <a:ea typeface="微软雅黑"/>
            </a:endParaRPr>
          </a:p>
          <a:p>
            <a:pPr marL="742950" lvl="1" indent="-285750" defTabSz="457200">
              <a:spcBef>
                <a:spcPts val="600"/>
              </a:spcBef>
              <a:spcAft>
                <a:spcPts val="600"/>
              </a:spcAft>
              <a:buFont typeface="Arial"/>
              <a:buChar char="–"/>
            </a:pPr>
            <a:r>
              <a:rPr kumimoji="1" lang="zh-CN" altLang="en-US" sz="1600" dirty="0" smtClean="0">
                <a:latin typeface="微软雅黑"/>
                <a:ea typeface="微软雅黑"/>
              </a:rPr>
              <a:t>设置按供应商分组汇总；</a:t>
            </a:r>
          </a:p>
          <a:p>
            <a:pPr marL="742950" lvl="1" indent="-285750" defTabSz="457200">
              <a:spcBef>
                <a:spcPts val="600"/>
              </a:spcBef>
              <a:spcAft>
                <a:spcPts val="600"/>
              </a:spcAft>
              <a:buFont typeface="Arial"/>
              <a:buChar char="–"/>
            </a:pPr>
            <a:r>
              <a:rPr kumimoji="1" lang="zh-CN" altLang="en-US" sz="1600" dirty="0" smtClean="0">
                <a:latin typeface="微软雅黑"/>
                <a:ea typeface="微软雅黑"/>
              </a:rPr>
              <a:t>设置统计字段为数量、金额；</a:t>
            </a:r>
            <a:endParaRPr kumimoji="1" lang="en-US" altLang="zh-CN" sz="1600" dirty="0" smtClean="0">
              <a:latin typeface="微软雅黑"/>
              <a:ea typeface="微软雅黑"/>
            </a:endParaRPr>
          </a:p>
          <a:p>
            <a:pPr defTabSz="457200">
              <a:spcBef>
                <a:spcPts val="600"/>
              </a:spcBef>
              <a:spcAft>
                <a:spcPts val="600"/>
              </a:spcAft>
            </a:pPr>
            <a:endParaRPr kumimoji="1" lang="zh-CN" altLang="en-US" sz="1600" dirty="0" smtClean="0">
              <a:latin typeface="微软雅黑"/>
              <a:ea typeface="微软雅黑"/>
            </a:endParaRPr>
          </a:p>
        </p:txBody>
      </p:sp>
    </p:spTree>
    <p:extLst>
      <p:ext uri="{BB962C8B-B14F-4D97-AF65-F5344CB8AC3E}">
        <p14:creationId xmlns="" xmlns:p14="http://schemas.microsoft.com/office/powerpoint/2010/main" val="30079383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7" name="矩形 6"/>
          <p:cNvSpPr/>
          <p:nvPr/>
        </p:nvSpPr>
        <p:spPr>
          <a:xfrm>
            <a:off x="179512" y="1275606"/>
            <a:ext cx="2304256" cy="356405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简单账</a:t>
            </a:r>
            <a:r>
              <a:rPr lang="zh-CN" altLang="en-US" sz="1200" dirty="0" smtClean="0"/>
              <a:t>表</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a:t>分页账</a:t>
            </a:r>
            <a:r>
              <a:rPr lang="zh-CN" altLang="en-US" sz="1200" dirty="0" smtClean="0"/>
              <a:t>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树形账</a:t>
            </a:r>
            <a:r>
              <a:rPr lang="zh-CN" altLang="en-US" sz="1200" dirty="0" smtClean="0"/>
              <a:t>表</a:t>
            </a:r>
            <a:endParaRPr lang="zh-CN" altLang="en-US" sz="1200" dirty="0" smtClean="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多种</a:t>
            </a:r>
            <a:r>
              <a:rPr lang="zh-CN" altLang="en-US" sz="1200" dirty="0"/>
              <a:t>新增</a:t>
            </a:r>
            <a:r>
              <a:rPr lang="zh-CN" altLang="en-US" sz="1200" dirty="0" smtClean="0"/>
              <a:t>模式</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快速定制个性化的业务报表</a:t>
            </a:r>
            <a:endParaRPr lang="en-US" altLang="zh-CN" sz="1200" dirty="0"/>
          </a:p>
          <a:p>
            <a:pPr marL="285750" indent="-285750" defTabSz="2044700">
              <a:lnSpc>
                <a:spcPct val="90000"/>
              </a:lnSpc>
              <a:spcAft>
                <a:spcPct val="35000"/>
              </a:spcAft>
              <a:buFont typeface="Wingdings" panose="05000000000000000000" pitchFamily="2" charset="2"/>
              <a:buChar char="ü"/>
            </a:pPr>
            <a:r>
              <a:rPr lang="zh-CN" altLang="en-US" sz="1200" dirty="0" smtClean="0"/>
              <a:t>继承</a:t>
            </a:r>
            <a:r>
              <a:rPr lang="zh-CN" altLang="en-US" sz="1200" dirty="0"/>
              <a:t>差量化存储，隔离基类模板与派生报表，支撑平滑升级</a:t>
            </a:r>
            <a:endParaRPr lang="en-US" altLang="zh-CN" sz="1200" dirty="0"/>
          </a:p>
          <a:p>
            <a:pPr defTabSz="2044700">
              <a:lnSpc>
                <a:spcPct val="90000"/>
              </a:lnSpc>
              <a:spcAft>
                <a:spcPct val="35000"/>
              </a:spcAft>
            </a:pPr>
            <a:endParaRPr lang="en-US" altLang="zh-CN" sz="1200" dirty="0"/>
          </a:p>
          <a:p>
            <a:pPr marL="285750" indent="-285750" defTabSz="2044700">
              <a:lnSpc>
                <a:spcPct val="90000"/>
              </a:lnSpc>
              <a:spcAft>
                <a:spcPct val="35000"/>
              </a:spcAft>
              <a:buFont typeface="Wingdings" panose="05000000000000000000" pitchFamily="2" charset="2"/>
              <a:buChar char="ü"/>
            </a:pP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15816" y="780306"/>
            <a:ext cx="5969737" cy="4295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36007" y="780306"/>
            <a:ext cx="5969737" cy="43117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15816" y="769640"/>
            <a:ext cx="3528392" cy="43059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936007" y="769640"/>
            <a:ext cx="5949546" cy="43059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915817" y="803176"/>
            <a:ext cx="5989928" cy="42888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921974" y="780306"/>
            <a:ext cx="5963579" cy="4295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915685" y="755154"/>
            <a:ext cx="5990059" cy="43212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简单账表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382886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childTnLst>
                                  <p:subTnLst>
                                    <p:set>
                                      <p:cBhvr override="childStyle">
                                        <p:cTn dur="1" fill="hold" display="0" masterRel="nextClick" afterEffect="1"/>
                                        <p:tgtEl>
                                          <p:spTgt spid="1024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animEffect transition="in" filter="fade">
                                      <p:cBhvr>
                                        <p:cTn id="11" dur="500"/>
                                        <p:tgtEl>
                                          <p:spTgt spid="10243"/>
                                        </p:tgtEl>
                                      </p:cBhvr>
                                    </p:animEffect>
                                  </p:childTnLst>
                                  <p:subTnLst>
                                    <p:set>
                                      <p:cBhvr override="childStyle">
                                        <p:cTn dur="1" fill="hold" display="0" masterRel="nextClick" afterEffect="1"/>
                                        <p:tgtEl>
                                          <p:spTgt spid="10243"/>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fade">
                                      <p:cBhvr>
                                        <p:cTn id="16" dur="500"/>
                                        <p:tgtEl>
                                          <p:spTgt spid="10244"/>
                                        </p:tgtEl>
                                      </p:cBhvr>
                                    </p:animEffect>
                                  </p:childTnLst>
                                  <p:subTnLst>
                                    <p:set>
                                      <p:cBhvr override="childStyle">
                                        <p:cTn dur="1" fill="hold" display="0" masterRel="nextClick" afterEffect="1"/>
                                        <p:tgtEl>
                                          <p:spTgt spid="1024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5"/>
                                        </p:tgtEl>
                                        <p:attrNameLst>
                                          <p:attrName>style.visibility</p:attrName>
                                        </p:attrNameLst>
                                      </p:cBhvr>
                                      <p:to>
                                        <p:strVal val="visible"/>
                                      </p:to>
                                    </p:set>
                                  </p:childTnLst>
                                  <p:subTnLst>
                                    <p:set>
                                      <p:cBhvr override="childStyle">
                                        <p:cTn dur="1" fill="hold" display="0" masterRel="nextClick" afterEffect="1"/>
                                        <p:tgtEl>
                                          <p:spTgt spid="1024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7"/>
                                        </p:tgtEl>
                                        <p:attrNameLst>
                                          <p:attrName>style.visibility</p:attrName>
                                        </p:attrNameLst>
                                      </p:cBhvr>
                                      <p:to>
                                        <p:strVal val="visible"/>
                                      </p:to>
                                    </p:set>
                                  </p:childTnLst>
                                  <p:subTnLst>
                                    <p:set>
                                      <p:cBhvr override="childStyle">
                                        <p:cTn dur="1" fill="hold" display="0" masterRel="nextClick" afterEffect="1"/>
                                        <p:tgtEl>
                                          <p:spTgt spid="1024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dirty="0">
                <a:latin typeface="Impact" panose="020B0806030902050204" pitchFamily="34" charset="0"/>
                <a:ea typeface="华文隶书" pitchFamily="2" charset="-122"/>
                <a:cs typeface="Verdana" panose="020B0604030504040204" pitchFamily="34" charset="0"/>
              </a:rPr>
              <a:t>Content</a:t>
            </a:r>
            <a:endParaRPr lang="zh-CN" altLang="en-US" sz="2700" dirty="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flipH="1">
            <a:off x="2325464" y="1019871"/>
            <a:ext cx="14287" cy="3352079"/>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8"/>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报表平台总体介绍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9"/>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系统账表设计</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0"/>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a:solidFill>
                  <a:srgbClr val="FFFFFF"/>
                </a:solidFill>
                <a:latin typeface="+mj-ea"/>
                <a:ea typeface="+mj-ea"/>
                <a:cs typeface="Arial" panose="020B0604020202020204" pitchFamily="34" charset="0"/>
              </a:rPr>
              <a:t>万能</a:t>
            </a:r>
            <a:r>
              <a:rPr lang="zh-CN" altLang="en-US" sz="1200" kern="0" dirty="0" smtClean="0">
                <a:solidFill>
                  <a:srgbClr val="FFFFFF"/>
                </a:solidFill>
                <a:latin typeface="+mj-ea"/>
                <a:ea typeface="+mj-ea"/>
                <a:cs typeface="Arial" panose="020B0604020202020204" pitchFamily="34" charset="0"/>
              </a:rPr>
              <a:t>报表设计</a:t>
            </a:r>
            <a:endParaRPr lang="en-US" sz="1200" kern="0" dirty="0">
              <a:solidFill>
                <a:srgbClr val="FFFFFF"/>
              </a:solidFill>
              <a:latin typeface="+mj-ea"/>
              <a:ea typeface="+mj-ea"/>
              <a:cs typeface="Arial" panose="020B0604020202020204" pitchFamily="34" charset="0"/>
            </a:endParaRPr>
          </a:p>
        </p:txBody>
      </p:sp>
      <p:sp>
        <p:nvSpPr>
          <p:cNvPr id="11" name="TextBox 35"/>
          <p:cNvSpPr txBox="1"/>
          <p:nvPr>
            <p:custDataLst>
              <p:tags r:id="rId11"/>
            </p:custDataLst>
          </p:nvPr>
        </p:nvSpPr>
        <p:spPr>
          <a:xfrm>
            <a:off x="1812305" y="3435846"/>
            <a:ext cx="527447" cy="439095"/>
          </a:xfrm>
          <a:prstGeom prst="rect">
            <a:avLst/>
          </a:prstGeom>
          <a:noFill/>
        </p:spPr>
        <p:txBody>
          <a:bodyPr>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12" name="矩形 11"/>
          <p:cNvSpPr/>
          <p:nvPr>
            <p:custDataLst>
              <p:tags r:id="rId12"/>
            </p:custDataLst>
          </p:nvPr>
        </p:nvSpPr>
        <p:spPr>
          <a:xfrm>
            <a:off x="2325464" y="3486193"/>
            <a:ext cx="3542680"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演示案例</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1057949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7" name="矩形 6"/>
          <p:cNvSpPr/>
          <p:nvPr/>
        </p:nvSpPr>
        <p:spPr>
          <a:xfrm>
            <a:off x="179512" y="1275606"/>
            <a:ext cx="2304256" cy="356405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简单账</a:t>
            </a:r>
            <a:r>
              <a:rPr lang="zh-CN" altLang="en-US" sz="1200" dirty="0" smtClean="0"/>
              <a:t>表</a:t>
            </a:r>
            <a:endParaRPr lang="zh-CN" altLang="en-US" sz="1200" dirty="0"/>
          </a:p>
          <a:p>
            <a:pPr marL="285750" indent="-285750" defTabSz="2044700">
              <a:lnSpc>
                <a:spcPct val="90000"/>
              </a:lnSpc>
              <a:spcAft>
                <a:spcPct val="35000"/>
              </a:spcAft>
              <a:buFont typeface="Wingdings" panose="05000000000000000000" pitchFamily="2" charset="2"/>
              <a:buChar char="ü"/>
            </a:pPr>
            <a:r>
              <a:rPr lang="zh-CN" altLang="en-US" sz="1200" dirty="0"/>
              <a:t>分页账</a:t>
            </a:r>
            <a:r>
              <a:rPr lang="zh-CN" altLang="en-US" sz="1200" dirty="0" smtClean="0"/>
              <a:t>表</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树形账</a:t>
            </a:r>
            <a:r>
              <a:rPr lang="zh-CN" altLang="en-US" sz="1200" dirty="0" smtClean="0"/>
              <a:t>表</a:t>
            </a:r>
            <a:endParaRPr lang="zh-CN" altLang="en-US" sz="1200" dirty="0" smtClean="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多种</a:t>
            </a:r>
            <a:r>
              <a:rPr lang="zh-CN" altLang="en-US" sz="1200" dirty="0"/>
              <a:t>新增</a:t>
            </a:r>
            <a:r>
              <a:rPr lang="zh-CN" altLang="en-US" sz="1200" dirty="0" smtClean="0"/>
              <a:t>模式</a:t>
            </a:r>
            <a:endParaRPr lang="en-US" altLang="zh-CN" sz="1200" dirty="0" smtClean="0"/>
          </a:p>
          <a:p>
            <a:pPr marL="285750" indent="-285750" defTabSz="2044700">
              <a:lnSpc>
                <a:spcPct val="90000"/>
              </a:lnSpc>
              <a:spcAft>
                <a:spcPct val="35000"/>
              </a:spcAft>
              <a:buFont typeface="Wingdings" panose="05000000000000000000" pitchFamily="2" charset="2"/>
              <a:buChar char="ü"/>
            </a:pPr>
            <a:r>
              <a:rPr lang="zh-CN" altLang="en-US" sz="1200" dirty="0"/>
              <a:t>快速定制个性化的业务报表</a:t>
            </a:r>
            <a:endParaRPr lang="en-US" altLang="zh-CN" sz="1200" dirty="0"/>
          </a:p>
          <a:p>
            <a:pPr marL="285750" indent="-285750" defTabSz="2044700">
              <a:lnSpc>
                <a:spcPct val="90000"/>
              </a:lnSpc>
              <a:spcAft>
                <a:spcPct val="35000"/>
              </a:spcAft>
              <a:buFont typeface="Wingdings" panose="05000000000000000000" pitchFamily="2" charset="2"/>
              <a:buChar char="ü"/>
            </a:pPr>
            <a:r>
              <a:rPr lang="zh-CN" altLang="en-US" sz="1200" dirty="0" smtClean="0"/>
              <a:t>继承</a:t>
            </a:r>
            <a:r>
              <a:rPr lang="zh-CN" altLang="en-US" sz="1200" dirty="0"/>
              <a:t>差量化存储，隔离基类模板与派生报表，支撑平滑升级</a:t>
            </a:r>
            <a:endParaRPr lang="en-US" altLang="zh-CN" sz="1200" dirty="0"/>
          </a:p>
          <a:p>
            <a:pPr defTabSz="2044700">
              <a:lnSpc>
                <a:spcPct val="90000"/>
              </a:lnSpc>
              <a:spcAft>
                <a:spcPct val="35000"/>
              </a:spcAft>
            </a:pPr>
            <a:endParaRPr lang="en-US" altLang="zh-CN" sz="1200" dirty="0"/>
          </a:p>
          <a:p>
            <a:pPr marL="285750" indent="-285750" defTabSz="2044700">
              <a:lnSpc>
                <a:spcPct val="90000"/>
              </a:lnSpc>
              <a:spcAft>
                <a:spcPct val="35000"/>
              </a:spcAft>
              <a:buFont typeface="Wingdings" panose="05000000000000000000" pitchFamily="2" charset="2"/>
              <a:buChar char="ü"/>
            </a:pP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15817" y="764894"/>
            <a:ext cx="5812858" cy="418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36008" y="764895"/>
            <a:ext cx="5812858" cy="4198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15816" y="754228"/>
            <a:ext cx="3435669" cy="4192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936007" y="754228"/>
            <a:ext cx="5793197" cy="4192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915818" y="787764"/>
            <a:ext cx="5832518" cy="41761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902125" y="842790"/>
            <a:ext cx="5845980" cy="41066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915818" y="842790"/>
            <a:ext cx="5832646" cy="4207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系统账表设计</a:t>
            </a:r>
            <a:r>
              <a:rPr lang="en-US" altLang="zh-CN" dirty="0"/>
              <a:t>-</a:t>
            </a:r>
            <a:r>
              <a:rPr lang="zh-CN" altLang="en-US" dirty="0"/>
              <a:t>简单账表</a:t>
            </a:r>
            <a:br>
              <a:rPr lang="zh-CN" altLang="en-US" dirty="0"/>
            </a:br>
            <a:endParaRPr lang="zh-CN" altLang="en-US" dirty="0"/>
          </a:p>
        </p:txBody>
      </p:sp>
    </p:spTree>
    <p:custDataLst>
      <p:tags r:id="rId1"/>
    </p:custDataLst>
    <p:extLst>
      <p:ext uri="{BB962C8B-B14F-4D97-AF65-F5344CB8AC3E}">
        <p14:creationId xmlns="" xmlns:p14="http://schemas.microsoft.com/office/powerpoint/2010/main" val="209711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childTnLst>
                                  <p:subTnLst>
                                    <p:set>
                                      <p:cBhvr override="childStyle">
                                        <p:cTn dur="1" fill="hold" display="0" masterRel="nextClick" afterEffect="1"/>
                                        <p:tgtEl>
                                          <p:spTgt spid="1024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animEffect transition="in" filter="fade">
                                      <p:cBhvr>
                                        <p:cTn id="11" dur="500"/>
                                        <p:tgtEl>
                                          <p:spTgt spid="10243"/>
                                        </p:tgtEl>
                                      </p:cBhvr>
                                    </p:animEffect>
                                  </p:childTnLst>
                                  <p:subTnLst>
                                    <p:set>
                                      <p:cBhvr override="childStyle">
                                        <p:cTn dur="1" fill="hold" display="0" masterRel="nextClick" afterEffect="1"/>
                                        <p:tgtEl>
                                          <p:spTgt spid="10243"/>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fade">
                                      <p:cBhvr>
                                        <p:cTn id="16" dur="500"/>
                                        <p:tgtEl>
                                          <p:spTgt spid="10244"/>
                                        </p:tgtEl>
                                      </p:cBhvr>
                                    </p:animEffect>
                                  </p:childTnLst>
                                  <p:subTnLst>
                                    <p:set>
                                      <p:cBhvr override="childStyle">
                                        <p:cTn dur="1" fill="hold" display="0" masterRel="nextClick" afterEffect="1"/>
                                        <p:tgtEl>
                                          <p:spTgt spid="1024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5"/>
                                        </p:tgtEl>
                                        <p:attrNameLst>
                                          <p:attrName>style.visibility</p:attrName>
                                        </p:attrNameLst>
                                      </p:cBhvr>
                                      <p:to>
                                        <p:strVal val="visible"/>
                                      </p:to>
                                    </p:set>
                                  </p:childTnLst>
                                  <p:subTnLst>
                                    <p:set>
                                      <p:cBhvr override="childStyle">
                                        <p:cTn dur="1" fill="hold" display="0" masterRel="nextClick" afterEffect="1"/>
                                        <p:tgtEl>
                                          <p:spTgt spid="1024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5256584"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PART3</a:t>
            </a:r>
            <a:r>
              <a:rPr lang="zh-CN" altLang="en-US" sz="2400" b="1" spc="300" dirty="0" smtClean="0">
                <a:solidFill>
                  <a:schemeClr val="tx1">
                    <a:lumMod val="85000"/>
                    <a:lumOff val="15000"/>
                  </a:schemeClr>
                </a:solidFill>
                <a:ea typeface="微软雅黑" panose="020B0503020204020204" pitchFamily="34" charset="-122"/>
              </a:rPr>
              <a:t>：万能报表设计</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2124859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84933" y="873195"/>
            <a:ext cx="5759103" cy="3858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图片 11"/>
          <p:cNvPicPr/>
          <p:nvPr/>
        </p:nvPicPr>
        <p:blipFill rotWithShape="1">
          <a:blip r:embed="rId4" cstate="print">
            <a:extLst>
              <a:ext uri="{28A0092B-C50C-407E-A947-70E740481C1C}">
                <a14:useLocalDpi xmlns="" xmlns:a14="http://schemas.microsoft.com/office/drawing/2010/main" val="0"/>
              </a:ext>
            </a:extLst>
          </a:blip>
          <a:srcRect t="5408"/>
          <a:stretch/>
        </p:blipFill>
        <p:spPr bwMode="auto">
          <a:xfrm>
            <a:off x="3087612" y="771550"/>
            <a:ext cx="5868142" cy="4058314"/>
          </a:xfrm>
          <a:prstGeom prst="rect">
            <a:avLst/>
          </a:prstGeom>
          <a:noFill/>
          <a:ln>
            <a:noFill/>
          </a:ln>
        </p:spPr>
      </p:pic>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30100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a:t>
            </a:r>
            <a:r>
              <a:rPr kumimoji="1" lang="zh-CN" altLang="en-US" sz="1200" b="1" dirty="0">
                <a:solidFill>
                  <a:srgbClr val="000000"/>
                </a:solidFill>
                <a:latin typeface="微软雅黑" panose="020B0503020204020204" pitchFamily="34" charset="-122"/>
                <a:ea typeface="微软雅黑" panose="020B0503020204020204" pitchFamily="34" charset="-122"/>
              </a:rPr>
              <a:t>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个人</a:t>
            </a:r>
            <a:r>
              <a:rPr lang="zh-CN" altLang="en-US" sz="1200" dirty="0">
                <a:latin typeface="+mj-ea"/>
              </a:rPr>
              <a:t>用户</a:t>
            </a:r>
            <a:r>
              <a:rPr lang="zh-CN" altLang="en-US" sz="1200" dirty="0" smtClean="0">
                <a:latin typeface="+mj-ea"/>
              </a:rPr>
              <a:t>登录金蝶云星空，</a:t>
            </a:r>
            <a:r>
              <a:rPr lang="zh-CN" altLang="en-US" sz="1200" dirty="0">
                <a:latin typeface="+mj-ea"/>
              </a:rPr>
              <a:t>在个人信息菜单下面点击“下载中心”，然后再点“万能报表设计器”下载万能报表设计</a:t>
            </a:r>
            <a:r>
              <a:rPr lang="zh-CN" altLang="en-US" sz="1200" dirty="0" smtClean="0">
                <a:latin typeface="+mj-ea"/>
              </a:rPr>
              <a:t>客户端</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zh-CN" sz="1200" dirty="0"/>
              <a:t>选择【文件】—【万能报表设计平台】，弹出万能报表平台安装界面，点击安装后自动进行安装</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提供多种安装途径。</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万能报表设计</a:t>
            </a:r>
            <a:r>
              <a:rPr lang="en-US" altLang="zh-CN" dirty="0"/>
              <a:t>-</a:t>
            </a:r>
            <a:r>
              <a:rPr lang="zh-CN" altLang="en-US" dirty="0"/>
              <a:t>安装</a:t>
            </a:r>
            <a:br>
              <a:rPr lang="zh-CN" altLang="en-US" dirty="0"/>
            </a:br>
            <a:endParaRPr lang="zh-CN" altLang="en-US" dirty="0"/>
          </a:p>
        </p:txBody>
      </p:sp>
    </p:spTree>
    <p:custDataLst>
      <p:tags r:id="rId1"/>
    </p:custDataLst>
    <p:extLst>
      <p:ext uri="{BB962C8B-B14F-4D97-AF65-F5344CB8AC3E}">
        <p14:creationId xmlns="" xmlns:p14="http://schemas.microsoft.com/office/powerpoint/2010/main" val="361935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87452" y="732466"/>
            <a:ext cx="5472608" cy="41273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3342453"/>
          </a:xfrm>
          <a:prstGeom prst="rect">
            <a:avLst/>
          </a:prstGeom>
        </p:spPr>
        <p:txBody>
          <a:bodyPr wrap="square">
            <a:spAutoFit/>
          </a:bodyPr>
          <a:lstStyle/>
          <a:p>
            <a:pPr defTabSz="2044700">
              <a:lnSpc>
                <a:spcPct val="90000"/>
              </a:lnSpc>
              <a:spcAft>
                <a:spcPct val="35000"/>
              </a:spcAft>
            </a:pPr>
            <a:r>
              <a:rPr kumimoji="1" lang="zh-CN" altLang="en-US" sz="1200" b="1" dirty="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zh-CN" sz="1200" dirty="0"/>
              <a:t>选择〖开始〗→〖程序〗→〖</a:t>
            </a:r>
            <a:r>
              <a:rPr lang="zh-CN" altLang="zh-CN" sz="1200" dirty="0" smtClean="0"/>
              <a:t>金蝶</a:t>
            </a:r>
            <a:r>
              <a:rPr lang="zh-CN" altLang="en-US" sz="1200" dirty="0" smtClean="0"/>
              <a:t>云星空</a:t>
            </a:r>
            <a:r>
              <a:rPr lang="en-US" altLang="zh-CN" sz="1200" dirty="0" smtClean="0"/>
              <a:t> </a:t>
            </a:r>
            <a:r>
              <a:rPr lang="en-US" altLang="zh-CN" sz="1200" dirty="0"/>
              <a:t>BOS </a:t>
            </a:r>
            <a:r>
              <a:rPr lang="zh-CN" altLang="zh-CN" sz="1200" dirty="0"/>
              <a:t>万能报表平台。第一次打开时需要设置对应服务器，可通过“地址设置”指定对应数据中心服务器地址。</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zh-CN" sz="1200" dirty="0" smtClean="0"/>
              <a:t>进入</a:t>
            </a:r>
            <a:r>
              <a:rPr lang="zh-CN" altLang="en-US" sz="1200" dirty="0" smtClean="0"/>
              <a:t>金蝶云星空</a:t>
            </a:r>
            <a:r>
              <a:rPr lang="en-US" altLang="zh-CN" sz="1200" dirty="0" smtClean="0"/>
              <a:t>BOS </a:t>
            </a:r>
            <a:r>
              <a:rPr lang="zh-CN" altLang="zh-CN" sz="1200" dirty="0"/>
              <a:t>万能报表平台主窗口，主窗口界面出现后，默认会要求用户选择进行报表操作的</a:t>
            </a:r>
            <a:r>
              <a:rPr lang="zh-CN" altLang="zh-CN" sz="1200" dirty="0" smtClean="0"/>
              <a:t>子系统</a:t>
            </a:r>
            <a:r>
              <a:rPr lang="zh-CN" altLang="en-US" sz="1200" dirty="0"/>
              <a:t>。</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独立的设计工具，按子系统区分报表。</a:t>
            </a:r>
            <a:endParaRPr lang="en-US" altLang="zh-CN" sz="1200" dirty="0"/>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187452" y="750937"/>
            <a:ext cx="5424551" cy="40530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万能报表设计</a:t>
            </a:r>
            <a:r>
              <a:rPr lang="en-US" altLang="zh-CN" dirty="0"/>
              <a:t>-</a:t>
            </a:r>
            <a:r>
              <a:rPr lang="zh-CN" altLang="en-US" dirty="0"/>
              <a:t>使用</a:t>
            </a:r>
            <a:br>
              <a:rPr lang="zh-CN" altLang="en-US" dirty="0"/>
            </a:br>
            <a:endParaRPr lang="zh-CN" altLang="en-US" dirty="0"/>
          </a:p>
        </p:txBody>
      </p:sp>
    </p:spTree>
    <p:custDataLst>
      <p:tags r:id="rId1"/>
    </p:custDataLst>
    <p:extLst>
      <p:ext uri="{BB962C8B-B14F-4D97-AF65-F5344CB8AC3E}">
        <p14:creationId xmlns="" xmlns:p14="http://schemas.microsoft.com/office/powerpoint/2010/main" val="19642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万能报表设计步骤</a:t>
            </a:r>
          </a:p>
        </p:txBody>
      </p:sp>
      <p:cxnSp>
        <p:nvCxnSpPr>
          <p:cNvPr id="34" name="MH_Other_1"/>
          <p:cNvCxnSpPr/>
          <p:nvPr>
            <p:custDataLst>
              <p:tags r:id="rId1"/>
            </p:custDataLst>
          </p:nvPr>
        </p:nvCxnSpPr>
        <p:spPr>
          <a:xfrm>
            <a:off x="7735032" y="1972015"/>
            <a:ext cx="0" cy="513885"/>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35" name="MH_Other_2"/>
          <p:cNvCxnSpPr/>
          <p:nvPr>
            <p:custDataLst>
              <p:tags r:id="rId2"/>
            </p:custDataLst>
          </p:nvPr>
        </p:nvCxnSpPr>
        <p:spPr>
          <a:xfrm>
            <a:off x="7862740" y="1972016"/>
            <a:ext cx="0" cy="101847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6" name="MH_SubTitle_4"/>
          <p:cNvSpPr>
            <a:spLocks noChangeArrowheads="1"/>
          </p:cNvSpPr>
          <p:nvPr>
            <p:custDataLst>
              <p:tags r:id="rId3"/>
            </p:custDataLst>
          </p:nvPr>
        </p:nvSpPr>
        <p:spPr bwMode="gray">
          <a:xfrm>
            <a:off x="6505627" y="1424934"/>
            <a:ext cx="1767483" cy="547082"/>
          </a:xfrm>
          <a:prstGeom prst="chevron">
            <a:avLst>
              <a:gd name="adj" fmla="val 38600"/>
            </a:avLst>
          </a:prstGeom>
          <a:solidFill>
            <a:schemeClr val="accent1"/>
          </a:solidFill>
          <a:ln>
            <a:noFill/>
          </a:ln>
          <a:effectLst/>
          <a:extLst/>
        </p:spPr>
        <p:txBody>
          <a:bodyPr wrap="none" anchor="ctr">
            <a:normAutofit/>
          </a:bodyPr>
          <a:lstStyle/>
          <a:p>
            <a:pPr algn="ctr" fontAlgn="auto">
              <a:spcBef>
                <a:spcPts val="0"/>
              </a:spcBef>
              <a:spcAft>
                <a:spcPts val="0"/>
              </a:spcAft>
              <a:defRPr/>
            </a:pPr>
            <a:r>
              <a:rPr lang="zh-CN" altLang="en-US" sz="1600" b="1" kern="0" dirty="0">
                <a:solidFill>
                  <a:srgbClr val="FFFFFF"/>
                </a:solidFill>
                <a:latin typeface="+mn-ea"/>
                <a:ea typeface="+mn-ea"/>
                <a:cs typeface="Arial" panose="020B0604020202020204" pitchFamily="34" charset="0"/>
              </a:rPr>
              <a:t>发布预览</a:t>
            </a:r>
          </a:p>
        </p:txBody>
      </p:sp>
      <p:sp>
        <p:nvSpPr>
          <p:cNvPr id="68" name="MH_SubTitle_3"/>
          <p:cNvSpPr>
            <a:spLocks noChangeArrowheads="1"/>
          </p:cNvSpPr>
          <p:nvPr>
            <p:custDataLst>
              <p:tags r:id="rId4"/>
            </p:custDataLst>
          </p:nvPr>
        </p:nvSpPr>
        <p:spPr bwMode="gray">
          <a:xfrm>
            <a:off x="4672303" y="1424934"/>
            <a:ext cx="1767483" cy="547082"/>
          </a:xfrm>
          <a:prstGeom prst="chevron">
            <a:avLst>
              <a:gd name="adj" fmla="val 38600"/>
            </a:avLst>
          </a:prstGeom>
          <a:solidFill>
            <a:schemeClr val="accent1">
              <a:lumMod val="40000"/>
              <a:lumOff val="60000"/>
            </a:schemeClr>
          </a:solidFill>
          <a:ln>
            <a:noFill/>
          </a:ln>
          <a:effectLst/>
          <a:extLst/>
        </p:spPr>
        <p:txBody>
          <a:bodyPr wrap="none" anchor="ctr">
            <a:normAutofit/>
          </a:bodyPr>
          <a:lstStyle/>
          <a:p>
            <a:pPr algn="ctr" fontAlgn="auto">
              <a:spcBef>
                <a:spcPts val="0"/>
              </a:spcBef>
              <a:spcAft>
                <a:spcPts val="0"/>
              </a:spcAft>
              <a:defRPr/>
            </a:pPr>
            <a:r>
              <a:rPr lang="zh-CN" altLang="en-US" sz="1600" b="1" kern="0" dirty="0">
                <a:solidFill>
                  <a:srgbClr val="FFFFFF"/>
                </a:solidFill>
                <a:latin typeface="+mn-ea"/>
                <a:ea typeface="+mn-ea"/>
                <a:cs typeface="Arial" panose="020B0604020202020204" pitchFamily="34" charset="0"/>
              </a:rPr>
              <a:t>属性定义</a:t>
            </a:r>
          </a:p>
        </p:txBody>
      </p:sp>
      <p:sp>
        <p:nvSpPr>
          <p:cNvPr id="69" name="MH_SubTitle_2"/>
          <p:cNvSpPr>
            <a:spLocks noChangeArrowheads="1"/>
          </p:cNvSpPr>
          <p:nvPr>
            <p:custDataLst>
              <p:tags r:id="rId5"/>
            </p:custDataLst>
          </p:nvPr>
        </p:nvSpPr>
        <p:spPr bwMode="gray">
          <a:xfrm>
            <a:off x="2804924" y="1419622"/>
            <a:ext cx="1801538" cy="556377"/>
          </a:xfrm>
          <a:prstGeom prst="chevron">
            <a:avLst>
              <a:gd name="adj" fmla="val 38600"/>
            </a:avLst>
          </a:prstGeom>
          <a:solidFill>
            <a:schemeClr val="accent1">
              <a:lumMod val="40000"/>
              <a:lumOff val="60000"/>
            </a:schemeClr>
          </a:solidFill>
          <a:ln>
            <a:noFill/>
          </a:ln>
          <a:effectLst/>
          <a:extLst/>
        </p:spPr>
        <p:txBody>
          <a:bodyPr wrap="none" anchor="ctr">
            <a:normAutofit/>
          </a:bodyPr>
          <a:lstStyle/>
          <a:p>
            <a:pPr algn="ctr" fontAlgn="auto">
              <a:spcBef>
                <a:spcPts val="0"/>
              </a:spcBef>
              <a:spcAft>
                <a:spcPts val="0"/>
              </a:spcAft>
              <a:defRPr/>
            </a:pPr>
            <a:r>
              <a:rPr lang="zh-CN" altLang="en-US" sz="1600" b="1" kern="0" dirty="0" smtClean="0">
                <a:solidFill>
                  <a:srgbClr val="FFFFFF"/>
                </a:solidFill>
                <a:latin typeface="+mn-ea"/>
                <a:ea typeface="+mn-ea"/>
                <a:cs typeface="Arial" panose="020B0604020202020204" pitchFamily="34" charset="0"/>
              </a:rPr>
              <a:t>布局设计</a:t>
            </a:r>
            <a:endParaRPr lang="zh-CN" altLang="en-US" sz="1600" b="1" kern="0" dirty="0">
              <a:solidFill>
                <a:srgbClr val="FFFFFF"/>
              </a:solidFill>
              <a:latin typeface="+mn-ea"/>
              <a:ea typeface="+mn-ea"/>
              <a:cs typeface="Arial" panose="020B0604020202020204" pitchFamily="34" charset="0"/>
            </a:endParaRPr>
          </a:p>
        </p:txBody>
      </p:sp>
      <p:sp>
        <p:nvSpPr>
          <p:cNvPr id="70" name="MH_SubTitle_1"/>
          <p:cNvSpPr>
            <a:spLocks noChangeArrowheads="1"/>
          </p:cNvSpPr>
          <p:nvPr>
            <p:custDataLst>
              <p:tags r:id="rId6"/>
            </p:custDataLst>
          </p:nvPr>
        </p:nvSpPr>
        <p:spPr bwMode="gray">
          <a:xfrm>
            <a:off x="971600" y="1424934"/>
            <a:ext cx="1767483" cy="547082"/>
          </a:xfrm>
          <a:prstGeom prst="chevron">
            <a:avLst>
              <a:gd name="adj" fmla="val 38600"/>
            </a:avLst>
          </a:prstGeom>
          <a:solidFill>
            <a:schemeClr val="accent1">
              <a:lumMod val="40000"/>
              <a:lumOff val="60000"/>
            </a:schemeClr>
          </a:solidFill>
          <a:ln>
            <a:noFill/>
          </a:ln>
          <a:effectLst/>
          <a:extLst/>
        </p:spPr>
        <p:txBody>
          <a:bodyPr wrap="none" anchor="ctr">
            <a:normAutofit/>
          </a:bodyPr>
          <a:lstStyle/>
          <a:p>
            <a:pPr algn="ctr" fontAlgn="auto">
              <a:spcBef>
                <a:spcPts val="0"/>
              </a:spcBef>
              <a:spcAft>
                <a:spcPts val="0"/>
              </a:spcAft>
              <a:defRPr/>
            </a:pPr>
            <a:r>
              <a:rPr lang="zh-CN" altLang="en-US" sz="1600" b="1" kern="0" dirty="0">
                <a:solidFill>
                  <a:srgbClr val="FFFFFF"/>
                </a:solidFill>
                <a:latin typeface="+mn-ea"/>
                <a:ea typeface="+mn-ea"/>
                <a:cs typeface="Arial" panose="020B0604020202020204" pitchFamily="34" charset="0"/>
              </a:rPr>
              <a:t>创建报表</a:t>
            </a:r>
          </a:p>
        </p:txBody>
      </p:sp>
      <p:cxnSp>
        <p:nvCxnSpPr>
          <p:cNvPr id="10" name="MH_Other_1"/>
          <p:cNvCxnSpPr/>
          <p:nvPr>
            <p:custDataLst>
              <p:tags r:id="rId7"/>
            </p:custDataLst>
          </p:nvPr>
        </p:nvCxnSpPr>
        <p:spPr>
          <a:xfrm>
            <a:off x="1979712" y="1975999"/>
            <a:ext cx="0" cy="513885"/>
          </a:xfrm>
          <a:prstGeom prst="line">
            <a:avLst/>
          </a:prstGeom>
          <a:ln w="19050">
            <a:solidFill>
              <a:schemeClr val="accent5">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 name="MH_Other_2"/>
          <p:cNvCxnSpPr/>
          <p:nvPr>
            <p:custDataLst>
              <p:tags r:id="rId8"/>
            </p:custDataLst>
          </p:nvPr>
        </p:nvCxnSpPr>
        <p:spPr>
          <a:xfrm>
            <a:off x="2123728" y="1967368"/>
            <a:ext cx="0" cy="101847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971600" y="3075806"/>
            <a:ext cx="1656184" cy="547369"/>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000" dirty="0" smtClean="0"/>
              <a:t>单据类报表、列表类报表、数据源、</a:t>
            </a:r>
            <a:r>
              <a:rPr kumimoji="1" lang="en-US" altLang="zh-CN" sz="1000" dirty="0" smtClean="0"/>
              <a:t>SQL</a:t>
            </a:r>
            <a:r>
              <a:rPr kumimoji="1" lang="zh-CN" altLang="en-US" sz="1000" dirty="0" smtClean="0"/>
              <a:t>增强报表</a:t>
            </a:r>
          </a:p>
        </p:txBody>
      </p:sp>
      <p:cxnSp>
        <p:nvCxnSpPr>
          <p:cNvPr id="13" name="MH_Other_1"/>
          <p:cNvCxnSpPr/>
          <p:nvPr>
            <p:custDataLst>
              <p:tags r:id="rId9"/>
            </p:custDataLst>
          </p:nvPr>
        </p:nvCxnSpPr>
        <p:spPr>
          <a:xfrm>
            <a:off x="3788296" y="1975999"/>
            <a:ext cx="0" cy="513885"/>
          </a:xfrm>
          <a:prstGeom prst="line">
            <a:avLst/>
          </a:prstGeom>
          <a:ln w="19050">
            <a:solidFill>
              <a:schemeClr val="accent5">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MH_Other_2"/>
          <p:cNvCxnSpPr/>
          <p:nvPr>
            <p:custDataLst>
              <p:tags r:id="rId10"/>
            </p:custDataLst>
          </p:nvPr>
        </p:nvCxnSpPr>
        <p:spPr>
          <a:xfrm>
            <a:off x="3932312" y="1967368"/>
            <a:ext cx="0" cy="101847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2771800" y="3075806"/>
            <a:ext cx="1656184" cy="547369"/>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000" dirty="0" smtClean="0"/>
              <a:t>控件选择、区段设置</a:t>
            </a:r>
          </a:p>
        </p:txBody>
      </p:sp>
      <p:cxnSp>
        <p:nvCxnSpPr>
          <p:cNvPr id="16" name="MH_Other_1"/>
          <p:cNvCxnSpPr/>
          <p:nvPr>
            <p:custDataLst>
              <p:tags r:id="rId11"/>
            </p:custDataLst>
          </p:nvPr>
        </p:nvCxnSpPr>
        <p:spPr>
          <a:xfrm>
            <a:off x="5588496" y="1985857"/>
            <a:ext cx="0" cy="513885"/>
          </a:xfrm>
          <a:prstGeom prst="line">
            <a:avLst/>
          </a:prstGeom>
          <a:ln w="19050">
            <a:solidFill>
              <a:schemeClr val="accent5">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MH_Other_2"/>
          <p:cNvCxnSpPr/>
          <p:nvPr>
            <p:custDataLst>
              <p:tags r:id="rId12"/>
            </p:custDataLst>
          </p:nvPr>
        </p:nvCxnSpPr>
        <p:spPr>
          <a:xfrm>
            <a:off x="5732512" y="1985324"/>
            <a:ext cx="0" cy="101847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4644008" y="3075806"/>
            <a:ext cx="1656184" cy="547369"/>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000" dirty="0" smtClean="0"/>
              <a:t>控件属性、区段属性</a:t>
            </a:r>
          </a:p>
        </p:txBody>
      </p:sp>
      <p:sp>
        <p:nvSpPr>
          <p:cNvPr id="19" name="圆角矩形 18"/>
          <p:cNvSpPr/>
          <p:nvPr/>
        </p:nvSpPr>
        <p:spPr>
          <a:xfrm>
            <a:off x="6588224" y="3075806"/>
            <a:ext cx="1656184" cy="547369"/>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000" dirty="0" smtClean="0"/>
              <a:t>发布、预览、打印</a:t>
            </a:r>
          </a:p>
        </p:txBody>
      </p:sp>
    </p:spTree>
    <p:extLst>
      <p:ext uri="{BB962C8B-B14F-4D97-AF65-F5344CB8AC3E}">
        <p14:creationId xmlns="" xmlns:p14="http://schemas.microsoft.com/office/powerpoint/2010/main" val="603897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330552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独立的登陆</a:t>
            </a:r>
            <a:r>
              <a:rPr lang="zh-CN" altLang="en-US" sz="1200" dirty="0" smtClean="0">
                <a:latin typeface="+mj-ea"/>
              </a:rPr>
              <a:t>界面</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支持过虑</a:t>
            </a:r>
            <a:r>
              <a:rPr lang="zh-CN" altLang="en-US" sz="1200" dirty="0">
                <a:latin typeface="+mj-ea"/>
              </a:rPr>
              <a:t>的</a:t>
            </a:r>
            <a:r>
              <a:rPr lang="zh-CN" altLang="en-US" sz="1200" dirty="0" smtClean="0">
                <a:latin typeface="+mj-ea"/>
              </a:rPr>
              <a:t>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t>支持报表的新建、修改、删除、设计、预览和</a:t>
            </a:r>
            <a:r>
              <a:rPr lang="zh-CN" altLang="en-US" sz="1200" dirty="0" smtClean="0"/>
              <a:t>打印、</a:t>
            </a:r>
            <a:r>
              <a:rPr lang="zh-CN" altLang="zh-CN" sz="1200" dirty="0" smtClean="0"/>
              <a:t>引入</a:t>
            </a:r>
            <a:r>
              <a:rPr lang="zh-CN" altLang="en-US" sz="1200" dirty="0" smtClean="0"/>
              <a:t>和</a:t>
            </a:r>
            <a:r>
              <a:rPr lang="zh-CN" altLang="zh-CN" sz="1200" dirty="0" smtClean="0"/>
              <a:t>引出</a:t>
            </a:r>
            <a:r>
              <a:rPr lang="zh-CN" altLang="zh-CN" sz="1200" dirty="0"/>
              <a:t>，以及报表的发布与权限管理</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t>丰富的报表样式设计</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t>将企业一段时间内的业务活动相关记录进行打印、汇总和分析，并通过报表的形式更好、更直观的展现出来</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 name="图片 8"/>
          <p:cNvPicPr/>
          <p:nvPr/>
        </p:nvPicPr>
        <p:blipFill rotWithShape="1">
          <a:blip r:embed="rId4" cstate="print">
            <a:extLst>
              <a:ext uri="{28A0092B-C50C-407E-A947-70E740481C1C}">
                <a14:useLocalDpi xmlns="" xmlns:a14="http://schemas.microsoft.com/office/drawing/2010/main" val="0"/>
              </a:ext>
            </a:extLst>
          </a:blip>
          <a:srcRect t="2099"/>
          <a:stretch/>
        </p:blipFill>
        <p:spPr bwMode="auto">
          <a:xfrm>
            <a:off x="2872523" y="647700"/>
            <a:ext cx="6019957" cy="4299993"/>
          </a:xfrm>
          <a:prstGeom prst="rect">
            <a:avLst/>
          </a:prstGeom>
          <a:noFill/>
          <a:ln>
            <a:noFill/>
          </a:ln>
        </p:spPr>
      </p:pic>
      <p:pic>
        <p:nvPicPr>
          <p:cNvPr id="10" name="图片 9"/>
          <p:cNvPicPr/>
          <p:nvPr/>
        </p:nvPicPr>
        <p:blipFill rotWithShape="1">
          <a:blip r:embed="rId5" cstate="print">
            <a:extLst>
              <a:ext uri="{28A0092B-C50C-407E-A947-70E740481C1C}">
                <a14:useLocalDpi xmlns="" xmlns:a14="http://schemas.microsoft.com/office/drawing/2010/main" val="0"/>
              </a:ext>
            </a:extLst>
          </a:blip>
          <a:srcRect t="2898" b="1222"/>
          <a:stretch/>
        </p:blipFill>
        <p:spPr bwMode="auto">
          <a:xfrm>
            <a:off x="2902788" y="647700"/>
            <a:ext cx="6019956" cy="4211229"/>
          </a:xfrm>
          <a:prstGeom prst="rect">
            <a:avLst/>
          </a:prstGeom>
          <a:noFill/>
          <a:ln>
            <a:noFill/>
          </a:ln>
        </p:spPr>
      </p:pic>
      <p:grpSp>
        <p:nvGrpSpPr>
          <p:cNvPr id="2" name="组合 1"/>
          <p:cNvGrpSpPr/>
          <p:nvPr/>
        </p:nvGrpSpPr>
        <p:grpSpPr>
          <a:xfrm>
            <a:off x="2872523" y="771550"/>
            <a:ext cx="6019955" cy="4392488"/>
            <a:chOff x="2872525" y="1183431"/>
            <a:chExt cx="6019955" cy="4310849"/>
          </a:xfrm>
        </p:grpSpPr>
        <p:pic>
          <p:nvPicPr>
            <p:cNvPr id="11" name="Picture 2"/>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t="2900" b="-1049"/>
            <a:stretch/>
          </p:blipFill>
          <p:spPr bwMode="auto">
            <a:xfrm>
              <a:off x="2872525" y="1183431"/>
              <a:ext cx="6019955" cy="43108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AutoShape 6"/>
            <p:cNvSpPr>
              <a:spLocks noChangeArrowheads="1"/>
            </p:cNvSpPr>
            <p:nvPr/>
          </p:nvSpPr>
          <p:spPr bwMode="auto">
            <a:xfrm>
              <a:off x="5206320" y="1803936"/>
              <a:ext cx="1412895" cy="347482"/>
            </a:xfrm>
            <a:prstGeom prst="wedgeRoundRectCallout">
              <a:avLst>
                <a:gd name="adj1" fmla="val -70944"/>
                <a:gd name="adj2" fmla="val -141898"/>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nchor="ctr" anchorCtr="1"/>
            <a:lstStyle/>
            <a:p>
              <a:pPr algn="ctr">
                <a:buFont typeface="Wingdings" pitchFamily="2" charset="2"/>
                <a:buNone/>
              </a:pPr>
              <a:r>
                <a:rPr lang="zh-CN" altLang="en-US" b="1" dirty="0">
                  <a:solidFill>
                    <a:srgbClr val="FF0000"/>
                  </a:solidFill>
                </a:rPr>
                <a:t>菜单栏</a:t>
              </a:r>
            </a:p>
          </p:txBody>
        </p:sp>
        <p:sp>
          <p:nvSpPr>
            <p:cNvPr id="15" name="AutoShape 8"/>
            <p:cNvSpPr>
              <a:spLocks noChangeArrowheads="1"/>
            </p:cNvSpPr>
            <p:nvPr/>
          </p:nvSpPr>
          <p:spPr bwMode="auto">
            <a:xfrm>
              <a:off x="3231571" y="4376841"/>
              <a:ext cx="1189807" cy="486474"/>
            </a:xfrm>
            <a:prstGeom prst="wedgeRoundRectCallout">
              <a:avLst>
                <a:gd name="adj1" fmla="val -65120"/>
                <a:gd name="adj2" fmla="val -173218"/>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b="1" dirty="0">
                  <a:solidFill>
                    <a:srgbClr val="FF0000"/>
                  </a:solidFill>
                </a:rPr>
                <a:t>工具箱</a:t>
              </a:r>
            </a:p>
          </p:txBody>
        </p:sp>
        <p:sp>
          <p:nvSpPr>
            <p:cNvPr id="16" name="AutoShape 9"/>
            <p:cNvSpPr>
              <a:spLocks noChangeArrowheads="1"/>
            </p:cNvSpPr>
            <p:nvPr/>
          </p:nvSpPr>
          <p:spPr bwMode="auto">
            <a:xfrm>
              <a:off x="5098907" y="3365285"/>
              <a:ext cx="1115444" cy="486473"/>
            </a:xfrm>
            <a:prstGeom prst="wedgeRoundRectCallout">
              <a:avLst>
                <a:gd name="adj1" fmla="val -3148"/>
                <a:gd name="adj2" fmla="val -199597"/>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b="1" dirty="0">
                  <a:solidFill>
                    <a:srgbClr val="FF0000"/>
                  </a:solidFill>
                </a:rPr>
                <a:t>工作区</a:t>
              </a:r>
            </a:p>
          </p:txBody>
        </p:sp>
        <p:sp>
          <p:nvSpPr>
            <p:cNvPr id="17" name="AutoShape 11"/>
            <p:cNvSpPr>
              <a:spLocks noChangeArrowheads="1"/>
            </p:cNvSpPr>
            <p:nvPr/>
          </p:nvSpPr>
          <p:spPr bwMode="auto">
            <a:xfrm>
              <a:off x="6741501" y="2881900"/>
              <a:ext cx="1859073" cy="486474"/>
            </a:xfrm>
            <a:prstGeom prst="wedgeRoundRectCallout">
              <a:avLst>
                <a:gd name="adj1" fmla="val 48185"/>
                <a:gd name="adj2" fmla="val -170102"/>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项目管理窗口</a:t>
              </a:r>
            </a:p>
          </p:txBody>
        </p:sp>
        <p:sp>
          <p:nvSpPr>
            <p:cNvPr id="18" name="AutoShape 12"/>
            <p:cNvSpPr>
              <a:spLocks noChangeArrowheads="1"/>
            </p:cNvSpPr>
            <p:nvPr/>
          </p:nvSpPr>
          <p:spPr bwMode="auto">
            <a:xfrm>
              <a:off x="6928235" y="4443958"/>
              <a:ext cx="1487258" cy="420066"/>
            </a:xfrm>
            <a:prstGeom prst="wedgeRoundRectCallout">
              <a:avLst>
                <a:gd name="adj1" fmla="val 57884"/>
                <a:gd name="adj2" fmla="val -166463"/>
                <a:gd name="adj3" fmla="val 16667"/>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buFont typeface="Wingdings" pitchFamily="2" charset="2"/>
                <a:buNone/>
              </a:pPr>
              <a:r>
                <a:rPr lang="zh-CN" altLang="en-US" b="1">
                  <a:solidFill>
                    <a:srgbClr val="FF0000"/>
                  </a:solidFill>
                </a:rPr>
                <a:t>属性窗口</a:t>
              </a:r>
            </a:p>
          </p:txBody>
        </p:sp>
      </p:grpSp>
      <p:sp>
        <p:nvSpPr>
          <p:cNvPr id="3" name="标题 2"/>
          <p:cNvSpPr>
            <a:spLocks noGrp="1"/>
          </p:cNvSpPr>
          <p:nvPr>
            <p:ph type="title"/>
          </p:nvPr>
        </p:nvSpPr>
        <p:spPr/>
        <p:txBody>
          <a:bodyPr/>
          <a:lstStyle/>
          <a:p>
            <a:r>
              <a:rPr lang="zh-CN" altLang="en-US" dirty="0"/>
              <a:t>万能报表设计器主控台介绍</a:t>
            </a:r>
            <a:br>
              <a:rPr lang="zh-CN" altLang="en-US" dirty="0"/>
            </a:br>
            <a:endParaRPr lang="zh-CN" altLang="en-US" dirty="0"/>
          </a:p>
        </p:txBody>
      </p:sp>
    </p:spTree>
    <p:custDataLst>
      <p:tags r:id="rId1"/>
    </p:custDataLst>
    <p:extLst>
      <p:ext uri="{BB962C8B-B14F-4D97-AF65-F5344CB8AC3E}">
        <p14:creationId xmlns="" xmlns:p14="http://schemas.microsoft.com/office/powerpoint/2010/main" val="1682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5114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报表画布（设计工作区）可以</a:t>
            </a:r>
            <a:r>
              <a:rPr lang="zh-CN" altLang="en-US" sz="1200" dirty="0">
                <a:latin typeface="+mj-ea"/>
              </a:rPr>
              <a:t>添加各种区段及明细表，分别展示报表信息。控件与区段相结合进行功能</a:t>
            </a:r>
            <a:r>
              <a:rPr lang="zh-CN" altLang="en-US" sz="1200" dirty="0" smtClean="0">
                <a:latin typeface="+mj-ea"/>
              </a:rPr>
              <a:t>配置</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t>丰富</a:t>
            </a:r>
            <a:r>
              <a:rPr lang="zh-CN" altLang="en-US" sz="1200" dirty="0"/>
              <a:t>的报表样式设计</a:t>
            </a:r>
            <a:endParaRPr lang="zh-CN" altLang="en-US" sz="1200" dirty="0">
              <a:solidFill>
                <a:schemeClr val="bg1"/>
              </a:solidFill>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多样化的设计器区域，方便更好的设计报表展现风格</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graphicFrame>
        <p:nvGraphicFramePr>
          <p:cNvPr id="19" name="表格 18"/>
          <p:cNvGraphicFramePr>
            <a:graphicFrameLocks noGrp="1"/>
          </p:cNvGraphicFramePr>
          <p:nvPr>
            <p:extLst>
              <p:ext uri="{D42A27DB-BD31-4B8C-83A1-F6EECF244321}">
                <p14:modId xmlns="" xmlns:p14="http://schemas.microsoft.com/office/powerpoint/2010/main" val="3200532183"/>
              </p:ext>
            </p:extLst>
          </p:nvPr>
        </p:nvGraphicFramePr>
        <p:xfrm>
          <a:off x="2843808" y="643653"/>
          <a:ext cx="6120680" cy="4448377"/>
        </p:xfrm>
        <a:graphic>
          <a:graphicData uri="http://schemas.openxmlformats.org/drawingml/2006/table">
            <a:tbl>
              <a:tblPr firstRow="1" bandRow="1">
                <a:tableStyleId>{BC89EF96-8CEA-46FF-86C4-4CE0E7609802}</a:tableStyleId>
              </a:tblPr>
              <a:tblGrid>
                <a:gridCol w="1119637"/>
                <a:gridCol w="5001043"/>
              </a:tblGrid>
              <a:tr h="248420">
                <a:tc>
                  <a:txBody>
                    <a:bodyPr/>
                    <a:lstStyle/>
                    <a:p>
                      <a:r>
                        <a:rPr lang="zh-CN" altLang="en-US" sz="1300" dirty="0" smtClean="0"/>
                        <a:t>区段类型</a:t>
                      </a:r>
                      <a:endParaRPr lang="zh-CN" altLang="en-US" sz="1300" dirty="0"/>
                    </a:p>
                  </a:txBody>
                  <a:tcPr marL="91447" marR="91447" marT="60975" marB="60975"/>
                </a:tc>
                <a:tc>
                  <a:txBody>
                    <a:bodyPr/>
                    <a:lstStyle/>
                    <a:p>
                      <a:r>
                        <a:rPr lang="zh-CN" altLang="en-US" sz="1300" smtClean="0"/>
                        <a:t>功能描述</a:t>
                      </a:r>
                      <a:endParaRPr lang="zh-CN" altLang="en-US" sz="1300" dirty="0"/>
                    </a:p>
                  </a:txBody>
                  <a:tcPr marL="91447" marR="91447" marT="60975" marB="60975"/>
                </a:tc>
              </a:tr>
              <a:tr h="402189">
                <a:tc>
                  <a:txBody>
                    <a:bodyPr/>
                    <a:lstStyle/>
                    <a:p>
                      <a:r>
                        <a:rPr lang="zh-CN" altLang="en-US" sz="1300" b="1" i="0" u="none" strike="noStrike" kern="1200" baseline="0" dirty="0" smtClean="0">
                          <a:solidFill>
                            <a:schemeClr val="tx1"/>
                          </a:solidFill>
                          <a:latin typeface="+mn-lt"/>
                          <a:ea typeface="+mn-ea"/>
                          <a:cs typeface="+mn-cs"/>
                        </a:rPr>
                        <a:t>页眉</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该区域的内容在每一页顶部边缘区域显示，可显示公司的名称，</a:t>
                      </a:r>
                      <a:r>
                        <a:rPr lang="en-US" altLang="zh-CN" sz="1050" b="0" i="0" u="none" strike="noStrike" kern="1200" baseline="0" smtClean="0">
                          <a:solidFill>
                            <a:schemeClr val="tx1"/>
                          </a:solidFill>
                          <a:latin typeface="+mn-lt"/>
                          <a:ea typeface="+mn-ea"/>
                          <a:cs typeface="+mn-cs"/>
                        </a:rPr>
                        <a:t>Logo </a:t>
                      </a:r>
                      <a:r>
                        <a:rPr lang="zh-CN" altLang="en-US" sz="1050" b="0" i="0" u="none" strike="noStrike" kern="1200" baseline="0" smtClean="0">
                          <a:solidFill>
                            <a:schemeClr val="tx1"/>
                          </a:solidFill>
                          <a:latin typeface="+mn-lt"/>
                          <a:ea typeface="+mn-ea"/>
                          <a:cs typeface="+mn-cs"/>
                        </a:rPr>
                        <a:t>等信息</a:t>
                      </a:r>
                      <a:endParaRPr lang="zh-CN" altLang="en-US" sz="1050" b="0" i="0" u="none" strike="noStrike" kern="1200" baseline="0" dirty="0">
                        <a:solidFill>
                          <a:schemeClr val="tx1"/>
                        </a:solidFill>
                        <a:latin typeface="+mn-lt"/>
                        <a:ea typeface="+mn-ea"/>
                        <a:cs typeface="+mn-cs"/>
                      </a:endParaRPr>
                    </a:p>
                  </a:txBody>
                  <a:tcPr marL="91447" marR="91447" marT="60975" marB="60975"/>
                </a:tc>
              </a:tr>
              <a:tr h="402189">
                <a:tc>
                  <a:txBody>
                    <a:bodyPr/>
                    <a:lstStyle/>
                    <a:p>
                      <a:r>
                        <a:rPr lang="zh-CN" altLang="en-US" sz="1300" b="1" i="0" u="none" strike="noStrike" kern="1200" baseline="0" dirty="0" smtClean="0">
                          <a:solidFill>
                            <a:schemeClr val="tx1"/>
                          </a:solidFill>
                          <a:latin typeface="+mn-lt"/>
                          <a:ea typeface="+mn-ea"/>
                          <a:cs typeface="+mn-cs"/>
                        </a:rPr>
                        <a:t>表头</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该区域的内容仅在报表第一页显示一次，位置在页眉下，页头上，一般显示报表的名称等一些固定的信息</a:t>
                      </a:r>
                      <a:endParaRPr lang="zh-CN" altLang="en-US" sz="1050" b="0" i="0" u="none" strike="noStrike" kern="1200" baseline="0" dirty="0">
                        <a:solidFill>
                          <a:schemeClr val="tx1"/>
                        </a:solidFill>
                        <a:latin typeface="+mn-lt"/>
                        <a:ea typeface="+mn-ea"/>
                        <a:cs typeface="+mn-cs"/>
                      </a:endParaRPr>
                    </a:p>
                  </a:txBody>
                  <a:tcPr marL="91447" marR="91447" marT="60975" marB="60975"/>
                </a:tc>
              </a:tr>
              <a:tr h="555958">
                <a:tc>
                  <a:txBody>
                    <a:bodyPr/>
                    <a:lstStyle/>
                    <a:p>
                      <a:r>
                        <a:rPr lang="zh-CN" altLang="en-US" sz="1300" b="1" i="0" u="none" strike="noStrike" kern="1200" baseline="0" dirty="0" smtClean="0">
                          <a:solidFill>
                            <a:schemeClr val="tx1"/>
                          </a:solidFill>
                          <a:latin typeface="+mn-lt"/>
                          <a:ea typeface="+mn-ea"/>
                          <a:cs typeface="+mn-cs"/>
                        </a:rPr>
                        <a:t>页头</a:t>
                      </a:r>
                      <a:endParaRPr lang="zh-CN" altLang="en-US" sz="1300" b="1" dirty="0"/>
                    </a:p>
                  </a:txBody>
                  <a:tcPr marL="91447" marR="91447" marT="60975" marB="60975"/>
                </a:tc>
                <a:tc>
                  <a:txBody>
                    <a:bodyPr/>
                    <a:lstStyle/>
                    <a:p>
                      <a:r>
                        <a:rPr lang="zh-CN" altLang="en-US" sz="1050" b="0" i="0" u="none" strike="noStrike" kern="1200" baseline="0" dirty="0" smtClean="0">
                          <a:solidFill>
                            <a:schemeClr val="tx1"/>
                          </a:solidFill>
                          <a:latin typeface="+mn-lt"/>
                          <a:ea typeface="+mn-ea"/>
                          <a:cs typeface="+mn-cs"/>
                        </a:rPr>
                        <a:t>页首，位于每一页页眉的下面，第一页显示在报表首的下面，位于其上的的内容在每一页都会显示，可以用来显示上一页中未显示完的表格的表头或页信息</a:t>
                      </a:r>
                      <a:endParaRPr lang="zh-CN" altLang="en-US" sz="1050" dirty="0"/>
                    </a:p>
                  </a:txBody>
                  <a:tcPr marL="91447" marR="91447" marT="60975" marB="60975"/>
                </a:tc>
              </a:tr>
              <a:tr h="402189">
                <a:tc>
                  <a:txBody>
                    <a:bodyPr/>
                    <a:lstStyle/>
                    <a:p>
                      <a:r>
                        <a:rPr lang="zh-CN" altLang="en-US" sz="1300" b="1" i="0" u="none" strike="noStrike" kern="1200" baseline="0" dirty="0" smtClean="0">
                          <a:solidFill>
                            <a:schemeClr val="tx1"/>
                          </a:solidFill>
                          <a:latin typeface="+mn-lt"/>
                          <a:ea typeface="+mn-ea"/>
                          <a:cs typeface="+mn-cs"/>
                        </a:rPr>
                        <a:t>分组首</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用来指定分组条件，在明细前要显示与后续明细相关的公共信息（如部门名称），明细的汇总信息</a:t>
                      </a:r>
                      <a:endParaRPr lang="zh-CN" altLang="en-US" sz="1050" dirty="0"/>
                    </a:p>
                  </a:txBody>
                  <a:tcPr marL="91447" marR="91447" marT="60975" marB="60975"/>
                </a:tc>
              </a:tr>
              <a:tr h="248420">
                <a:tc>
                  <a:txBody>
                    <a:bodyPr/>
                    <a:lstStyle/>
                    <a:p>
                      <a:r>
                        <a:rPr lang="zh-CN" altLang="en-US" sz="1300" b="1" i="0" u="none" strike="noStrike" kern="1200" baseline="0" dirty="0" smtClean="0">
                          <a:solidFill>
                            <a:schemeClr val="tx1"/>
                          </a:solidFill>
                          <a:latin typeface="+mn-lt"/>
                          <a:ea typeface="+mn-ea"/>
                          <a:cs typeface="+mn-cs"/>
                        </a:rPr>
                        <a:t>明细</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显示多行数据信息，如序时簿与直接</a:t>
                      </a:r>
                      <a:r>
                        <a:rPr lang="en-US" altLang="zh-CN" sz="1050" b="0" i="0" u="none" strike="noStrike" kern="1200" baseline="0" smtClean="0">
                          <a:solidFill>
                            <a:schemeClr val="tx1"/>
                          </a:solidFill>
                          <a:latin typeface="+mn-lt"/>
                          <a:ea typeface="+mn-ea"/>
                          <a:cs typeface="+mn-cs"/>
                        </a:rPr>
                        <a:t>SQL </a:t>
                      </a:r>
                      <a:r>
                        <a:rPr lang="zh-CN" altLang="en-US" sz="1050" b="0" i="0" u="none" strike="noStrike" kern="1200" baseline="0" smtClean="0">
                          <a:solidFill>
                            <a:schemeClr val="tx1"/>
                          </a:solidFill>
                          <a:latin typeface="+mn-lt"/>
                          <a:ea typeface="+mn-ea"/>
                          <a:cs typeface="+mn-cs"/>
                        </a:rPr>
                        <a:t>报表的数据</a:t>
                      </a:r>
                      <a:endParaRPr lang="zh-CN" altLang="en-US" sz="1050" dirty="0"/>
                    </a:p>
                  </a:txBody>
                  <a:tcPr marL="91447" marR="91447" marT="60975" marB="60975"/>
                </a:tc>
              </a:tr>
              <a:tr h="248420">
                <a:tc>
                  <a:txBody>
                    <a:bodyPr/>
                    <a:lstStyle/>
                    <a:p>
                      <a:r>
                        <a:rPr lang="zh-CN" altLang="en-US" sz="1300" b="1" i="0" u="none" strike="noStrike" kern="1200" baseline="0" dirty="0" smtClean="0">
                          <a:solidFill>
                            <a:schemeClr val="tx1"/>
                          </a:solidFill>
                          <a:latin typeface="+mn-lt"/>
                          <a:ea typeface="+mn-ea"/>
                          <a:cs typeface="+mn-cs"/>
                        </a:rPr>
                        <a:t>分组尾</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群组尾，与分组首相对，显示明细信息后的信息</a:t>
                      </a:r>
                      <a:endParaRPr lang="zh-CN" altLang="en-US" sz="1050" dirty="0"/>
                    </a:p>
                  </a:txBody>
                  <a:tcPr marL="91447" marR="91447" marT="60975" marB="60975"/>
                </a:tc>
              </a:tr>
              <a:tr h="248420">
                <a:tc>
                  <a:txBody>
                    <a:bodyPr/>
                    <a:lstStyle/>
                    <a:p>
                      <a:r>
                        <a:rPr lang="zh-CN" altLang="en-US" sz="1300" b="1" i="0" u="none" strike="noStrike" kern="1200" baseline="0" dirty="0" smtClean="0">
                          <a:solidFill>
                            <a:schemeClr val="tx1"/>
                          </a:solidFill>
                          <a:latin typeface="+mn-lt"/>
                          <a:ea typeface="+mn-ea"/>
                          <a:cs typeface="+mn-cs"/>
                        </a:rPr>
                        <a:t>表尾</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与表头相对应，显示报表结束部分，一般显示报表打印日期</a:t>
                      </a:r>
                      <a:endParaRPr lang="zh-CN" altLang="en-US" sz="1050" dirty="0"/>
                    </a:p>
                  </a:txBody>
                  <a:tcPr marL="91447" marR="91447" marT="60975" marB="60975"/>
                </a:tc>
              </a:tr>
              <a:tr h="402189">
                <a:tc>
                  <a:txBody>
                    <a:bodyPr/>
                    <a:lstStyle/>
                    <a:p>
                      <a:r>
                        <a:rPr lang="zh-CN" altLang="en-US" sz="1300" b="1" i="0" u="none" strike="noStrike" kern="1200" baseline="0" dirty="0" smtClean="0">
                          <a:solidFill>
                            <a:schemeClr val="tx1"/>
                          </a:solidFill>
                          <a:latin typeface="+mn-lt"/>
                          <a:ea typeface="+mn-ea"/>
                          <a:cs typeface="+mn-cs"/>
                        </a:rPr>
                        <a:t>页尾</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与页头相对，位于每一页页脚之上，其上的内容在每一页都显示，主要用来显示诸如总页数与当前页码</a:t>
                      </a:r>
                      <a:endParaRPr lang="zh-CN" altLang="en-US" sz="1050" dirty="0"/>
                    </a:p>
                  </a:txBody>
                  <a:tcPr marL="91447" marR="91447" marT="60975" marB="60975"/>
                </a:tc>
              </a:tr>
              <a:tr h="402189">
                <a:tc>
                  <a:txBody>
                    <a:bodyPr/>
                    <a:lstStyle/>
                    <a:p>
                      <a:r>
                        <a:rPr lang="zh-CN" altLang="en-US" sz="1300" b="1" i="0" u="none" strike="noStrike" kern="1200" baseline="0" dirty="0" smtClean="0">
                          <a:solidFill>
                            <a:schemeClr val="tx1"/>
                          </a:solidFill>
                          <a:latin typeface="+mn-lt"/>
                          <a:ea typeface="+mn-ea"/>
                          <a:cs typeface="+mn-cs"/>
                        </a:rPr>
                        <a:t>页脚</a:t>
                      </a:r>
                      <a:endParaRPr lang="zh-CN" altLang="en-US" sz="1300" b="1" dirty="0"/>
                    </a:p>
                  </a:txBody>
                  <a:tcPr marL="91447" marR="91447" marT="60975" marB="60975"/>
                </a:tc>
                <a:tc>
                  <a:txBody>
                    <a:bodyPr/>
                    <a:lstStyle/>
                    <a:p>
                      <a:r>
                        <a:rPr lang="zh-CN" altLang="en-US" sz="1050" b="0" i="0" u="none" strike="noStrike" kern="1200" baseline="0" smtClean="0">
                          <a:solidFill>
                            <a:schemeClr val="tx1"/>
                          </a:solidFill>
                          <a:latin typeface="+mn-lt"/>
                          <a:ea typeface="+mn-ea"/>
                          <a:cs typeface="+mn-cs"/>
                        </a:rPr>
                        <a:t>与页眉相对，该区域的内容在每一页底部边缘区域显示，可显示公司的地址、联系方式等信息</a:t>
                      </a:r>
                      <a:endParaRPr lang="zh-CN" altLang="en-US" sz="1050" dirty="0"/>
                    </a:p>
                  </a:txBody>
                  <a:tcPr marL="91447" marR="91447" marT="60975" marB="60975"/>
                </a:tc>
              </a:tr>
              <a:tr h="321088">
                <a:tc>
                  <a:txBody>
                    <a:bodyPr/>
                    <a:lstStyle/>
                    <a:p>
                      <a:r>
                        <a:rPr lang="zh-CN" altLang="en-US" sz="1300" b="1" i="0" u="none" strike="noStrike" kern="1200" baseline="0" dirty="0" smtClean="0">
                          <a:solidFill>
                            <a:schemeClr val="tx1"/>
                          </a:solidFill>
                          <a:latin typeface="+mn-lt"/>
                          <a:ea typeface="+mn-ea"/>
                          <a:cs typeface="+mn-cs"/>
                        </a:rPr>
                        <a:t>明细表</a:t>
                      </a:r>
                      <a:endParaRPr lang="zh-CN" altLang="en-US" sz="1300" b="1" dirty="0"/>
                    </a:p>
                  </a:txBody>
                  <a:tcPr marL="91447" marR="91447" marT="60975" marB="60975"/>
                </a:tc>
                <a:tc>
                  <a:txBody>
                    <a:bodyPr/>
                    <a:lstStyle/>
                    <a:p>
                      <a:r>
                        <a:rPr lang="zh-CN" altLang="en-US" sz="1050" b="0" i="0" u="none" strike="noStrike" kern="1200" baseline="0" dirty="0" smtClean="0">
                          <a:solidFill>
                            <a:schemeClr val="tx1"/>
                          </a:solidFill>
                          <a:latin typeface="+mn-lt"/>
                          <a:ea typeface="+mn-ea"/>
                          <a:cs typeface="+mn-cs"/>
                        </a:rPr>
                        <a:t>用来显示概要</a:t>
                      </a:r>
                      <a:r>
                        <a:rPr lang="en-US" altLang="zh-CN" sz="1050" b="0" i="0" u="none" strike="noStrike" kern="1200" baseline="0" dirty="0" smtClean="0">
                          <a:solidFill>
                            <a:schemeClr val="tx1"/>
                          </a:solidFill>
                          <a:latin typeface="+mn-lt"/>
                          <a:ea typeface="+mn-ea"/>
                          <a:cs typeface="+mn-cs"/>
                        </a:rPr>
                        <a:t>-</a:t>
                      </a:r>
                      <a:r>
                        <a:rPr lang="zh-CN" altLang="en-US" sz="1050" b="0" i="0" u="none" strike="noStrike" kern="1200" baseline="0" dirty="0" smtClean="0">
                          <a:solidFill>
                            <a:schemeClr val="tx1"/>
                          </a:solidFill>
                          <a:latin typeface="+mn-lt"/>
                          <a:ea typeface="+mn-ea"/>
                          <a:cs typeface="+mn-cs"/>
                        </a:rPr>
                        <a:t>明细型报表的明细表或从表中的信息，如单据的单据体数据，需要以明细表的形式设计，显示在明细表区域的明细区域</a:t>
                      </a:r>
                      <a:endParaRPr lang="zh-CN" altLang="en-US" sz="1050" dirty="0"/>
                    </a:p>
                  </a:txBody>
                  <a:tcPr marL="91447" marR="91447" marT="60975" marB="60975"/>
                </a:tc>
              </a:tr>
            </a:tbl>
          </a:graphicData>
        </a:graphic>
      </p:graphicFrame>
      <p:sp>
        <p:nvSpPr>
          <p:cNvPr id="2" name="标题 1"/>
          <p:cNvSpPr>
            <a:spLocks noGrp="1"/>
          </p:cNvSpPr>
          <p:nvPr>
            <p:ph type="title"/>
          </p:nvPr>
        </p:nvSpPr>
        <p:spPr/>
        <p:txBody>
          <a:bodyPr/>
          <a:lstStyle/>
          <a:p>
            <a:r>
              <a:rPr lang="zh-CN" altLang="en-US" dirty="0"/>
              <a:t>万能报表设计器主控台介绍</a:t>
            </a:r>
            <a:r>
              <a:rPr lang="en-US" altLang="zh-CN" dirty="0"/>
              <a:t>-</a:t>
            </a:r>
            <a:r>
              <a:rPr lang="zh-CN" altLang="en-US" dirty="0"/>
              <a:t>画布</a:t>
            </a:r>
            <a:br>
              <a:rPr lang="zh-CN" altLang="en-US" dirty="0"/>
            </a:br>
            <a:endParaRPr lang="zh-CN" altLang="en-US" dirty="0"/>
          </a:p>
        </p:txBody>
      </p:sp>
    </p:spTree>
    <p:custDataLst>
      <p:tags r:id="rId1"/>
    </p:custDataLst>
    <p:extLst>
      <p:ext uri="{BB962C8B-B14F-4D97-AF65-F5344CB8AC3E}">
        <p14:creationId xmlns="" xmlns:p14="http://schemas.microsoft.com/office/powerpoint/2010/main" val="717708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6776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提供丰富的报表控件可以拖放到报表设计界面进行数据源绑定和功能设置</a:t>
            </a:r>
            <a:r>
              <a:rPr lang="zh-CN" altLang="en-US" sz="1200" dirty="0" smtClean="0">
                <a:latin typeface="+mj-ea"/>
              </a:rPr>
              <a:t>。</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控件与区段相结合进行功能配置</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丰富的报表设计元素，方便设计处更个性、更美观、</a:t>
            </a:r>
            <a:r>
              <a:rPr lang="zh-CN" altLang="en-US" sz="1200" dirty="0"/>
              <a:t>更直观</a:t>
            </a:r>
            <a:r>
              <a:rPr lang="zh-CN" altLang="en-US" sz="1200" dirty="0" smtClean="0"/>
              <a:t>的报表</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 xmlns:p14="http://schemas.microsoft.com/office/powerpoint/2010/main" val="3648644090"/>
              </p:ext>
            </p:extLst>
          </p:nvPr>
        </p:nvGraphicFramePr>
        <p:xfrm>
          <a:off x="2843808" y="718210"/>
          <a:ext cx="6120681" cy="4373820"/>
        </p:xfrm>
        <a:graphic>
          <a:graphicData uri="http://schemas.openxmlformats.org/drawingml/2006/table">
            <a:tbl>
              <a:tblPr firstRow="1" bandRow="1">
                <a:tableStyleId>{BC89EF96-8CEA-46FF-86C4-4CE0E7609802}</a:tableStyleId>
              </a:tblPr>
              <a:tblGrid>
                <a:gridCol w="1306663"/>
                <a:gridCol w="4814018"/>
              </a:tblGrid>
              <a:tr h="258076">
                <a:tc>
                  <a:txBody>
                    <a:bodyPr/>
                    <a:lstStyle/>
                    <a:p>
                      <a:r>
                        <a:rPr lang="zh-CN" altLang="en-US" sz="1300" dirty="0" smtClean="0"/>
                        <a:t>标准控件</a:t>
                      </a:r>
                      <a:endParaRPr lang="zh-CN" altLang="en-US" sz="1300" dirty="0"/>
                    </a:p>
                  </a:txBody>
                  <a:tcPr marL="91447" marR="91447" marT="60958" marB="60958"/>
                </a:tc>
                <a:tc>
                  <a:txBody>
                    <a:bodyPr/>
                    <a:lstStyle/>
                    <a:p>
                      <a:r>
                        <a:rPr lang="zh-CN" altLang="en-US" sz="1300" dirty="0" smtClean="0"/>
                        <a:t>功能描述</a:t>
                      </a:r>
                      <a:endParaRPr lang="zh-CN" altLang="en-US" sz="1300" dirty="0"/>
                    </a:p>
                  </a:txBody>
                  <a:tcPr marL="91447" marR="91447" marT="60958" marB="60958"/>
                </a:tc>
              </a:tr>
              <a:tr h="256028">
                <a:tc>
                  <a:txBody>
                    <a:bodyPr/>
                    <a:lstStyle/>
                    <a:p>
                      <a:r>
                        <a:rPr lang="zh-CN" altLang="en-US" sz="1100" b="0" dirty="0" smtClean="0"/>
                        <a:t>文本</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用来向报表中插入单选或多行文本，支持固定文本和动态文本</a:t>
                      </a:r>
                      <a:endParaRPr lang="zh-CN" altLang="en-US" sz="1050" b="0" i="0" u="none" strike="noStrike" kern="1200" baseline="0" dirty="0">
                        <a:solidFill>
                          <a:schemeClr val="tx1"/>
                        </a:solidFill>
                        <a:latin typeface="+mn-lt"/>
                        <a:ea typeface="+mn-ea"/>
                        <a:cs typeface="+mn-cs"/>
                      </a:endParaRPr>
                    </a:p>
                  </a:txBody>
                  <a:tcPr marL="91447" marR="91447" marT="60958" marB="60958"/>
                </a:tc>
              </a:tr>
              <a:tr h="258076">
                <a:tc>
                  <a:txBody>
                    <a:bodyPr/>
                    <a:lstStyle/>
                    <a:p>
                      <a:r>
                        <a:rPr lang="zh-CN" altLang="en-US" sz="1100" b="0" dirty="0" smtClean="0"/>
                        <a:t>复选框</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用来在报表中表示真</a:t>
                      </a:r>
                      <a:r>
                        <a:rPr lang="en-US" altLang="zh-CN" sz="1050" b="0" i="0" u="none" strike="noStrike" kern="1200" baseline="0" dirty="0" smtClean="0">
                          <a:solidFill>
                            <a:schemeClr val="tx1"/>
                          </a:solidFill>
                          <a:latin typeface="+mn-lt"/>
                          <a:ea typeface="+mn-ea"/>
                          <a:cs typeface="+mn-cs"/>
                        </a:rPr>
                        <a:t>/</a:t>
                      </a:r>
                      <a:r>
                        <a:rPr lang="zh-CN" altLang="en-US" sz="1050" b="0" i="0" u="none" strike="noStrike" kern="1200" baseline="0" dirty="0" smtClean="0">
                          <a:solidFill>
                            <a:schemeClr val="tx1"/>
                          </a:solidFill>
                          <a:latin typeface="+mn-lt"/>
                          <a:ea typeface="+mn-ea"/>
                          <a:cs typeface="+mn-cs"/>
                        </a:rPr>
                        <a:t>假或者已选</a:t>
                      </a:r>
                      <a:r>
                        <a:rPr lang="en-US" altLang="zh-CN" sz="1050" b="0" i="0" u="none" strike="noStrike" kern="1200" baseline="0" dirty="0" smtClean="0">
                          <a:solidFill>
                            <a:schemeClr val="tx1"/>
                          </a:solidFill>
                          <a:latin typeface="+mn-lt"/>
                          <a:ea typeface="+mn-ea"/>
                          <a:cs typeface="+mn-cs"/>
                        </a:rPr>
                        <a:t>/</a:t>
                      </a:r>
                      <a:r>
                        <a:rPr lang="zh-CN" altLang="en-US" sz="1050" b="0" i="0" u="none" strike="noStrike" kern="1200" baseline="0" dirty="0" smtClean="0">
                          <a:solidFill>
                            <a:schemeClr val="tx1"/>
                          </a:solidFill>
                          <a:latin typeface="+mn-lt"/>
                          <a:ea typeface="+mn-ea"/>
                          <a:cs typeface="+mn-cs"/>
                        </a:rPr>
                        <a:t>未选</a:t>
                      </a:r>
                      <a:r>
                        <a:rPr lang="en-US" altLang="zh-CN" sz="1050" b="0" i="0" u="none" strike="noStrike" kern="1200" baseline="0" dirty="0" smtClean="0">
                          <a:solidFill>
                            <a:schemeClr val="tx1"/>
                          </a:solidFill>
                          <a:latin typeface="+mn-lt"/>
                          <a:ea typeface="+mn-ea"/>
                          <a:cs typeface="+mn-cs"/>
                        </a:rPr>
                        <a:t>/</a:t>
                      </a:r>
                      <a:r>
                        <a:rPr lang="zh-CN" altLang="en-US" sz="1050" b="0" i="0" u="none" strike="noStrike" kern="1200" baseline="0" dirty="0" smtClean="0">
                          <a:solidFill>
                            <a:schemeClr val="tx1"/>
                          </a:solidFill>
                          <a:latin typeface="+mn-lt"/>
                          <a:ea typeface="+mn-ea"/>
                          <a:cs typeface="+mn-cs"/>
                        </a:rPr>
                        <a:t>不确定等状态</a:t>
                      </a:r>
                      <a:endParaRPr lang="zh-CN" altLang="en-US" sz="1050" b="0" i="0" u="none" strike="noStrike" kern="1200" baseline="0" dirty="0">
                        <a:solidFill>
                          <a:schemeClr val="tx1"/>
                        </a:solidFill>
                        <a:latin typeface="+mn-lt"/>
                        <a:ea typeface="+mn-ea"/>
                        <a:cs typeface="+mn-cs"/>
                      </a:endParaRPr>
                    </a:p>
                  </a:txBody>
                  <a:tcPr marL="91447" marR="91447" marT="60958" marB="60958"/>
                </a:tc>
              </a:tr>
              <a:tr h="258076">
                <a:tc>
                  <a:txBody>
                    <a:bodyPr/>
                    <a:lstStyle/>
                    <a:p>
                      <a:r>
                        <a:rPr lang="zh-CN" altLang="en-US" sz="1100" b="0" dirty="0" smtClean="0"/>
                        <a:t>格式文本</a:t>
                      </a:r>
                      <a:endParaRPr lang="zh-CN" altLang="en-US" sz="1100" b="0" dirty="0"/>
                    </a:p>
                  </a:txBody>
                  <a:tcPr marL="91447" marR="91447" marT="60958" marB="60958"/>
                </a:tc>
                <a:tc>
                  <a:txBody>
                    <a:bodyPr/>
                    <a:lstStyle/>
                    <a:p>
                      <a:r>
                        <a:rPr lang="zh-CN" altLang="en-US" sz="1050" dirty="0" smtClean="0"/>
                        <a:t>支持导入本地文本文件</a:t>
                      </a:r>
                      <a:endParaRPr lang="zh-CN" altLang="en-US" sz="1050" dirty="0"/>
                    </a:p>
                  </a:txBody>
                  <a:tcPr marL="91447" marR="91447" marT="60958" marB="60958"/>
                </a:tc>
              </a:tr>
              <a:tr h="234312">
                <a:tc>
                  <a:txBody>
                    <a:bodyPr/>
                    <a:lstStyle/>
                    <a:p>
                      <a:r>
                        <a:rPr lang="zh-CN" altLang="en-US" sz="1100" b="0" dirty="0" smtClean="0"/>
                        <a:t>图片</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图片框，用来在报表中显示图片</a:t>
                      </a:r>
                      <a:endParaRPr lang="zh-CN" altLang="en-US" sz="1050" dirty="0"/>
                    </a:p>
                  </a:txBody>
                  <a:tcPr marL="91447" marR="91447" marT="60958" marB="60958"/>
                </a:tc>
              </a:tr>
              <a:tr h="265664">
                <a:tc>
                  <a:txBody>
                    <a:bodyPr/>
                    <a:lstStyle/>
                    <a:p>
                      <a:r>
                        <a:rPr lang="zh-CN" altLang="en-US" sz="1100" b="0" dirty="0" smtClean="0"/>
                        <a:t>面板</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做为其他控件的容器，从而将几个控件组合在一起，易于操作</a:t>
                      </a:r>
                      <a:endParaRPr lang="zh-CN" altLang="en-US" sz="1050" dirty="0"/>
                    </a:p>
                  </a:txBody>
                  <a:tcPr marL="91447" marR="91447" marT="60958" marB="60958"/>
                </a:tc>
              </a:tr>
              <a:tr h="258076">
                <a:tc>
                  <a:txBody>
                    <a:bodyPr/>
                    <a:lstStyle/>
                    <a:p>
                      <a:r>
                        <a:rPr lang="zh-CN" altLang="en-US" sz="1100" b="0" dirty="0" smtClean="0"/>
                        <a:t>表格</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用来向报表中插入表格，数据以表格的形式展示</a:t>
                      </a:r>
                      <a:endParaRPr lang="zh-CN" altLang="en-US" sz="1050" dirty="0"/>
                    </a:p>
                  </a:txBody>
                  <a:tcPr marL="91447" marR="91447" marT="60958" marB="60958"/>
                </a:tc>
              </a:tr>
              <a:tr h="229740">
                <a:tc>
                  <a:txBody>
                    <a:bodyPr/>
                    <a:lstStyle/>
                    <a:p>
                      <a:r>
                        <a:rPr lang="zh-CN" altLang="en-US" sz="1100" b="0" dirty="0" smtClean="0"/>
                        <a:t>线条</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直线，用来向报表中插入水平直线，垂直直线以及斜线</a:t>
                      </a:r>
                      <a:endParaRPr lang="zh-CN" altLang="en-US" sz="1050" dirty="0"/>
                    </a:p>
                  </a:txBody>
                  <a:tcPr marL="91447" marR="91447" marT="60958" marB="60958"/>
                </a:tc>
              </a:tr>
              <a:tr h="228216">
                <a:tc>
                  <a:txBody>
                    <a:bodyPr/>
                    <a:lstStyle/>
                    <a:p>
                      <a:r>
                        <a:rPr lang="zh-CN" altLang="en-US" sz="1100" b="0" dirty="0" smtClean="0"/>
                        <a:t>形状</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用来在报表中插入简单的图形</a:t>
                      </a:r>
                      <a:endParaRPr lang="zh-CN" altLang="en-US" sz="1050" dirty="0"/>
                    </a:p>
                  </a:txBody>
                  <a:tcPr marL="91447" marR="91447" marT="60958" marB="60958"/>
                </a:tc>
              </a:tr>
              <a:tr h="258076">
                <a:tc>
                  <a:txBody>
                    <a:bodyPr/>
                    <a:lstStyle/>
                    <a:p>
                      <a:r>
                        <a:rPr lang="zh-CN" altLang="en-US" sz="1100" b="0" dirty="0" smtClean="0"/>
                        <a:t>条形码</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用来向报表中插入不同类型的条形码</a:t>
                      </a:r>
                      <a:endParaRPr lang="zh-CN" altLang="en-US" sz="1050" dirty="0"/>
                    </a:p>
                  </a:txBody>
                  <a:tcPr marL="91447" marR="91447" marT="60958" marB="60958"/>
                </a:tc>
              </a:tr>
              <a:tr h="258076">
                <a:tc>
                  <a:txBody>
                    <a:bodyPr/>
                    <a:lstStyle/>
                    <a:p>
                      <a:r>
                        <a:rPr lang="zh-CN" altLang="en-US" sz="1100" b="0" dirty="0" smtClean="0"/>
                        <a:t>图表</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用来让报表数据展示出不同的图表形式</a:t>
                      </a:r>
                      <a:endParaRPr lang="zh-CN" altLang="en-US" sz="1050" b="0" i="0" u="none" strike="noStrike" kern="1200" baseline="0" dirty="0">
                        <a:solidFill>
                          <a:schemeClr val="tx1"/>
                        </a:solidFill>
                        <a:latin typeface="+mn-lt"/>
                        <a:ea typeface="+mn-ea"/>
                        <a:cs typeface="+mn-cs"/>
                      </a:endParaRPr>
                    </a:p>
                  </a:txBody>
                  <a:tcPr marL="91447" marR="91447" marT="60958" marB="60958"/>
                </a:tc>
              </a:tr>
              <a:tr h="258076">
                <a:tc>
                  <a:txBody>
                    <a:bodyPr/>
                    <a:lstStyle/>
                    <a:p>
                      <a:r>
                        <a:rPr lang="zh-CN" altLang="en-US" sz="1100" b="0" dirty="0" smtClean="0"/>
                        <a:t>交叉表格</a:t>
                      </a:r>
                      <a:endParaRPr lang="zh-CN" altLang="en-US" sz="1100" b="0" dirty="0"/>
                    </a:p>
                  </a:txBody>
                  <a:tcPr marL="91447" marR="91447" marT="60958" marB="60958"/>
                </a:tc>
                <a:tc>
                  <a:txBody>
                    <a:bodyPr/>
                    <a:lstStyle/>
                    <a:p>
                      <a:r>
                        <a:rPr lang="zh-CN" altLang="en-US" sz="1050" dirty="0" smtClean="0"/>
                        <a:t>用来让报表数据以行和列交叉分析的方式展示</a:t>
                      </a:r>
                      <a:endParaRPr lang="zh-CN" altLang="en-US" sz="1050" dirty="0"/>
                    </a:p>
                  </a:txBody>
                  <a:tcPr marL="91447" marR="91447" marT="60958" marB="60958"/>
                </a:tc>
              </a:tr>
              <a:tr h="220596">
                <a:tc>
                  <a:txBody>
                    <a:bodyPr/>
                    <a:lstStyle/>
                    <a:p>
                      <a:r>
                        <a:rPr lang="zh-CN" altLang="en-US" sz="1100" b="0" dirty="0" smtClean="0"/>
                        <a:t>页信息</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显示一些辅助信息，例如总页数，当前页码、用户信息等</a:t>
                      </a:r>
                      <a:endParaRPr lang="zh-CN" altLang="en-US" sz="1050" dirty="0"/>
                    </a:p>
                  </a:txBody>
                  <a:tcPr marL="91447" marR="91447" marT="60958" marB="60958"/>
                </a:tc>
              </a:tr>
              <a:tr h="258076">
                <a:tc>
                  <a:txBody>
                    <a:bodyPr/>
                    <a:lstStyle/>
                    <a:p>
                      <a:r>
                        <a:rPr lang="zh-CN" altLang="en-US" sz="1100" b="0" dirty="0" smtClean="0"/>
                        <a:t>分页符</a:t>
                      </a:r>
                      <a:endParaRPr lang="zh-CN" altLang="en-US" sz="1100" b="0" dirty="0"/>
                    </a:p>
                  </a:txBody>
                  <a:tcPr marL="91447" marR="91447" marT="60958" marB="60958"/>
                </a:tc>
                <a:tc>
                  <a:txBody>
                    <a:bodyPr/>
                    <a:lstStyle/>
                    <a:p>
                      <a:r>
                        <a:rPr lang="zh-CN" altLang="en-US" sz="1050" b="0" i="0" u="none" strike="noStrike" kern="1200" baseline="0" dirty="0" smtClean="0">
                          <a:solidFill>
                            <a:schemeClr val="tx1"/>
                          </a:solidFill>
                          <a:latin typeface="+mn-lt"/>
                          <a:ea typeface="+mn-ea"/>
                          <a:cs typeface="+mn-cs"/>
                        </a:rPr>
                        <a:t>用来在报表中标记何时需要开始新的一页</a:t>
                      </a:r>
                      <a:endParaRPr lang="zh-CN" altLang="en-US" sz="1050" dirty="0"/>
                    </a:p>
                  </a:txBody>
                  <a:tcPr marL="91447" marR="91447" marT="60958" marB="60958"/>
                </a:tc>
              </a:tr>
              <a:tr h="234692">
                <a:tc>
                  <a:txBody>
                    <a:bodyPr/>
                    <a:lstStyle/>
                    <a:p>
                      <a:r>
                        <a:rPr lang="zh-CN" altLang="en-US" sz="1100" b="0" dirty="0" smtClean="0"/>
                        <a:t>交叉条线、条框</a:t>
                      </a:r>
                      <a:endParaRPr lang="zh-CN" altLang="en-US" sz="1100" b="0" dirty="0"/>
                    </a:p>
                  </a:txBody>
                  <a:tcPr marL="91447" marR="91447" marT="60958" marB="6095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050" dirty="0" smtClean="0"/>
                        <a:t>支持垮区段展示的线条、支持垮区段展示的条框</a:t>
                      </a:r>
                    </a:p>
                  </a:txBody>
                  <a:tcPr marL="91447" marR="91447" marT="60958" marB="60958"/>
                </a:tc>
              </a:tr>
            </a:tbl>
          </a:graphicData>
        </a:graphic>
      </p:graphicFrame>
      <p:sp>
        <p:nvSpPr>
          <p:cNvPr id="2" name="标题 1"/>
          <p:cNvSpPr>
            <a:spLocks noGrp="1"/>
          </p:cNvSpPr>
          <p:nvPr>
            <p:ph type="title"/>
          </p:nvPr>
        </p:nvSpPr>
        <p:spPr/>
        <p:txBody>
          <a:bodyPr/>
          <a:lstStyle/>
          <a:p>
            <a:r>
              <a:rPr lang="zh-CN" altLang="en-US" dirty="0"/>
              <a:t>万能报表设计器主控台介绍</a:t>
            </a:r>
            <a:r>
              <a:rPr lang="en-US" altLang="zh-CN" dirty="0"/>
              <a:t>-</a:t>
            </a:r>
            <a:r>
              <a:rPr lang="zh-CN" altLang="en-US" dirty="0"/>
              <a:t>控件</a:t>
            </a:r>
            <a:br>
              <a:rPr lang="zh-CN" altLang="en-US" dirty="0"/>
            </a:br>
            <a:endParaRPr lang="zh-CN" altLang="en-US" dirty="0"/>
          </a:p>
        </p:txBody>
      </p:sp>
    </p:spTree>
    <p:custDataLst>
      <p:tags r:id="rId1"/>
    </p:custDataLst>
    <p:extLst>
      <p:ext uri="{BB962C8B-B14F-4D97-AF65-F5344CB8AC3E}">
        <p14:creationId xmlns="" xmlns:p14="http://schemas.microsoft.com/office/powerpoint/2010/main" val="2163605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支持列表报表和</a:t>
            </a:r>
            <a:r>
              <a:rPr lang="en-US" altLang="zh-CN" sz="1200" dirty="0" smtClean="0">
                <a:latin typeface="+mj-ea"/>
              </a:rPr>
              <a:t>SQL</a:t>
            </a:r>
            <a:r>
              <a:rPr lang="zh-CN" altLang="en-US" sz="1200" dirty="0" smtClean="0">
                <a:latin typeface="+mj-ea"/>
              </a:rPr>
              <a:t>增强报表发布到主控台</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可以将万能报表部署到其他数据中心</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可以对万能报表进行授权</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所见即所得。快速发布，方便部署。</a:t>
            </a:r>
            <a:endParaRPr lang="en-US" altLang="zh-CN" sz="1200" dirty="0">
              <a:latin typeface="+mj-ea"/>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图片 6"/>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15816" y="771550"/>
            <a:ext cx="6012159" cy="4083918"/>
          </a:xfrm>
          <a:prstGeom prst="rect">
            <a:avLst/>
          </a:prstGeom>
          <a:noFill/>
          <a:ln>
            <a:noFill/>
          </a:ln>
        </p:spPr>
      </p:pic>
      <p:pic>
        <p:nvPicPr>
          <p:cNvPr id="1026" name="图片 11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15816" y="859929"/>
            <a:ext cx="6012159" cy="38164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万能报表设计器主控台介绍</a:t>
            </a:r>
            <a:r>
              <a:rPr lang="en-US" altLang="zh-CN" dirty="0"/>
              <a:t>-</a:t>
            </a:r>
            <a:r>
              <a:rPr lang="zh-CN" altLang="en-US" dirty="0"/>
              <a:t>发布</a:t>
            </a:r>
            <a:br>
              <a:rPr lang="zh-CN" altLang="en-US" dirty="0"/>
            </a:br>
            <a:endParaRPr lang="zh-CN" altLang="en-US" dirty="0"/>
          </a:p>
        </p:txBody>
      </p:sp>
    </p:spTree>
    <p:custDataLst>
      <p:tags r:id="rId1"/>
    </p:custDataLst>
    <p:extLst>
      <p:ext uri="{BB962C8B-B14F-4D97-AF65-F5344CB8AC3E}">
        <p14:creationId xmlns="" xmlns:p14="http://schemas.microsoft.com/office/powerpoint/2010/main" val="34977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4098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区段设计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控件设置</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数据源设置</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应用于单据和基础资料标准打印，</a:t>
            </a:r>
            <a:r>
              <a:rPr lang="zh-CN" altLang="en-US" sz="1200" dirty="0"/>
              <a:t>满足用户的各种打印需求</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59832" y="771550"/>
            <a:ext cx="5688632" cy="4176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单据类报表设计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2225552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5256584"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PART1</a:t>
            </a:r>
            <a:r>
              <a:rPr lang="zh-CN" altLang="en-US" sz="2400" b="1" spc="300" dirty="0" smtClean="0">
                <a:solidFill>
                  <a:schemeClr val="tx1">
                    <a:lumMod val="85000"/>
                    <a:lumOff val="15000"/>
                  </a:schemeClr>
                </a:solidFill>
                <a:ea typeface="微软雅黑" panose="020B0503020204020204" pitchFamily="34" charset="-122"/>
              </a:rPr>
              <a:t>：报表平台总体介绍</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310005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设计报表页头信息</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设计报表</a:t>
            </a:r>
            <a:r>
              <a:rPr lang="zh-CN" altLang="en-US" sz="1200" dirty="0" smtClean="0">
                <a:latin typeface="+mj-ea"/>
              </a:rPr>
              <a:t>明细和页尾信息</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数据源设置、属性设置</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整体布局设置</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友好易用的报表界面布局设计。</a:t>
            </a:r>
            <a:endParaRPr lang="en-US" altLang="zh-CN" sz="1200" dirty="0">
              <a:latin typeface="+mj-ea"/>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图片 5"/>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08" y="757089"/>
            <a:ext cx="6048672" cy="4262933"/>
          </a:xfrm>
          <a:prstGeom prst="rect">
            <a:avLst/>
          </a:prstGeom>
          <a:noFill/>
          <a:ln>
            <a:noFill/>
          </a:ln>
        </p:spPr>
      </p:pic>
      <p:sp>
        <p:nvSpPr>
          <p:cNvPr id="2" name="标题 1"/>
          <p:cNvSpPr>
            <a:spLocks noGrp="1"/>
          </p:cNvSpPr>
          <p:nvPr>
            <p:ph type="title"/>
          </p:nvPr>
        </p:nvSpPr>
        <p:spPr/>
        <p:txBody>
          <a:bodyPr/>
          <a:lstStyle/>
          <a:p>
            <a:r>
              <a:rPr lang="zh-CN" altLang="en-US" dirty="0"/>
              <a:t>单据类报表设计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32168642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01285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启用标准打印</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设置标准打印</a:t>
            </a:r>
            <a:r>
              <a:rPr lang="zh-CN" altLang="en-US" sz="1200" dirty="0" smtClean="0">
                <a:latin typeface="+mj-ea"/>
              </a:rPr>
              <a:t>模板</a:t>
            </a:r>
            <a:endParaRPr lang="en-US" altLang="zh-CN" sz="1200" dirty="0" smtClean="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为套打打印提供补充，例如多表体打印，图表打印等</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图片 6"/>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08" y="771551"/>
            <a:ext cx="6156175" cy="4104455"/>
          </a:xfrm>
          <a:prstGeom prst="rect">
            <a:avLst/>
          </a:prstGeom>
          <a:noFill/>
          <a:ln>
            <a:noFill/>
          </a:ln>
        </p:spPr>
      </p:pic>
      <p:sp>
        <p:nvSpPr>
          <p:cNvPr id="2" name="标题 1"/>
          <p:cNvSpPr>
            <a:spLocks noGrp="1"/>
          </p:cNvSpPr>
          <p:nvPr>
            <p:ph type="title"/>
          </p:nvPr>
        </p:nvSpPr>
        <p:spPr/>
        <p:txBody>
          <a:bodyPr/>
          <a:lstStyle/>
          <a:p>
            <a:r>
              <a:rPr lang="zh-CN" altLang="en-US" dirty="0"/>
              <a:t>单据类报表设计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3605312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300082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大文本</a:t>
            </a:r>
            <a:r>
              <a:rPr lang="zh-CN" altLang="en-US" sz="1200" dirty="0" smtClean="0">
                <a:latin typeface="+mj-ea"/>
              </a:rPr>
              <a:t>打印</a:t>
            </a:r>
            <a:endParaRPr lang="en-US" altLang="zh-CN" sz="1200" dirty="0" smtClean="0">
              <a:latin typeface="+mj-ea"/>
            </a:endParaRPr>
          </a:p>
          <a:p>
            <a:pPr marL="285750" lvl="1" indent="-285750" defTabSz="2044700">
              <a:lnSpc>
                <a:spcPct val="90000"/>
              </a:lnSpc>
              <a:spcAft>
                <a:spcPct val="35000"/>
              </a:spcAft>
              <a:buFont typeface="Wingdings" panose="05000000000000000000" pitchFamily="2" charset="2"/>
              <a:buChar char="ü"/>
            </a:pPr>
            <a:r>
              <a:rPr lang="zh-CN" altLang="en-US" sz="1200" dirty="0">
                <a:latin typeface="+mj-ea"/>
              </a:rPr>
              <a:t>多单据体打印</a:t>
            </a:r>
            <a:endParaRPr lang="en-US" altLang="zh-CN" sz="1200" dirty="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汇总</a:t>
            </a:r>
            <a:r>
              <a:rPr lang="zh-CN" altLang="en-US" sz="1200" dirty="0" smtClean="0">
                <a:latin typeface="+mj-ea"/>
              </a:rPr>
              <a:t>打印</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条码</a:t>
            </a:r>
            <a:r>
              <a:rPr lang="zh-CN" altLang="en-US" sz="1200" dirty="0" smtClean="0">
                <a:latin typeface="+mj-ea"/>
              </a:rPr>
              <a:t>打印</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自动换行</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自动翻页</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跨页输出</a:t>
            </a:r>
            <a:endParaRPr lang="en-US" altLang="zh-CN" sz="1200" dirty="0" smtClean="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企业业务单据纸质打印。</a:t>
            </a:r>
            <a:endParaRPr lang="en-US" altLang="zh-CN" sz="1200" dirty="0">
              <a:latin typeface="+mj-ea"/>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图片 5"/>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15816" y="771550"/>
            <a:ext cx="5976665" cy="4104456"/>
          </a:xfrm>
          <a:prstGeom prst="rect">
            <a:avLst/>
          </a:prstGeom>
          <a:noFill/>
          <a:ln>
            <a:noFill/>
          </a:ln>
        </p:spPr>
      </p:pic>
      <p:sp>
        <p:nvSpPr>
          <p:cNvPr id="2" name="标题 1"/>
          <p:cNvSpPr>
            <a:spLocks noGrp="1"/>
          </p:cNvSpPr>
          <p:nvPr>
            <p:ph type="title"/>
          </p:nvPr>
        </p:nvSpPr>
        <p:spPr/>
        <p:txBody>
          <a:bodyPr/>
          <a:lstStyle/>
          <a:p>
            <a:r>
              <a:rPr lang="zh-CN" altLang="en-US" dirty="0"/>
              <a:t>单据类报表设计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1523780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64072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基础数据源</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汇总数据源</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交叉</a:t>
            </a:r>
            <a:r>
              <a:rPr lang="zh-CN" altLang="en-US" sz="1200" dirty="0" smtClean="0">
                <a:latin typeface="+mj-ea"/>
              </a:rPr>
              <a:t>数据源</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en-US" altLang="zh-CN" sz="1200" dirty="0" smtClean="0">
                <a:latin typeface="+mj-ea"/>
              </a:rPr>
              <a:t>SQL</a:t>
            </a:r>
            <a:r>
              <a:rPr lang="zh-CN" altLang="en-US" sz="1200" dirty="0" smtClean="0">
                <a:latin typeface="+mj-ea"/>
              </a:rPr>
              <a:t>账表数据源</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能够自定义各种样式的数据源，</a:t>
            </a:r>
            <a:r>
              <a:rPr lang="zh-CN" altLang="en-US" sz="1200" dirty="0" smtClean="0">
                <a:latin typeface="+mj-ea"/>
              </a:rPr>
              <a:t>为</a:t>
            </a:r>
            <a:r>
              <a:rPr lang="en-US" altLang="zh-CN" sz="1200" dirty="0">
                <a:latin typeface="+mj-ea"/>
              </a:rPr>
              <a:t>SQL</a:t>
            </a:r>
            <a:r>
              <a:rPr lang="zh-CN" altLang="en-US" sz="1200" dirty="0">
                <a:latin typeface="+mj-ea"/>
              </a:rPr>
              <a:t>增强报表提供数据</a:t>
            </a:r>
            <a:r>
              <a:rPr lang="zh-CN" altLang="en-US" sz="1200" dirty="0" smtClean="0">
                <a:latin typeface="+mj-ea"/>
              </a:rPr>
              <a:t>来源</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59832" y="721255"/>
            <a:ext cx="5796135" cy="4154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数据源设计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2955125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数据源关联设计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数据源过滤条件设计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数据源测试预览</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生成汇总和交叉数据源</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非常直观的展示了单据数据源，通过拖拽实现关联。</a:t>
            </a:r>
            <a:endParaRPr lang="en-US" altLang="zh-CN" sz="1200" dirty="0">
              <a:latin typeface="+mj-ea"/>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图片 6"/>
          <p:cNvPicPr/>
          <p:nvPr/>
        </p:nvPicPr>
        <p:blipFill rotWithShape="1">
          <a:blip r:embed="rId4" cstate="print">
            <a:extLst>
              <a:ext uri="{28A0092B-C50C-407E-A947-70E740481C1C}">
                <a14:useLocalDpi xmlns="" xmlns:a14="http://schemas.microsoft.com/office/drawing/2010/main" val="0"/>
              </a:ext>
            </a:extLst>
          </a:blip>
          <a:srcRect t="2249"/>
          <a:stretch/>
        </p:blipFill>
        <p:spPr bwMode="auto">
          <a:xfrm>
            <a:off x="2699792" y="717761"/>
            <a:ext cx="6084000" cy="4222800"/>
          </a:xfrm>
          <a:prstGeom prst="rect">
            <a:avLst/>
          </a:prstGeom>
          <a:noFill/>
          <a:ln>
            <a:noFill/>
          </a:ln>
        </p:spPr>
      </p:pic>
      <p:pic>
        <p:nvPicPr>
          <p:cNvPr id="9"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84445" y="729018"/>
            <a:ext cx="6084167" cy="422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数据源设计预览</a:t>
            </a:r>
            <a:br>
              <a:rPr lang="zh-CN" altLang="en-US" dirty="0"/>
            </a:br>
            <a:endParaRPr lang="zh-CN" altLang="en-US" dirty="0"/>
          </a:p>
        </p:txBody>
      </p:sp>
    </p:spTree>
    <p:custDataLst>
      <p:tags r:id="rId1"/>
    </p:custDataLst>
    <p:extLst>
      <p:ext uri="{BB962C8B-B14F-4D97-AF65-F5344CB8AC3E}">
        <p14:creationId xmlns="" xmlns:p14="http://schemas.microsoft.com/office/powerpoint/2010/main" val="42731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97312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主从</a:t>
            </a:r>
            <a:r>
              <a:rPr lang="zh-CN" altLang="en-US" sz="1200" dirty="0">
                <a:latin typeface="+mj-ea"/>
              </a:rPr>
              <a:t>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明细报表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汇总报表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交叉报表</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以指定单据或基础资料为数据源，进行过滤条件设置、报表布局设计，为单据列表提供不同风格的展示界面和多种分析维</a:t>
            </a:r>
            <a:r>
              <a:rPr lang="zh-CN" altLang="en-US" sz="1200" dirty="0" smtClean="0">
                <a:latin typeface="+mj-ea"/>
              </a:rPr>
              <a:t>度</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15816" y="720080"/>
            <a:ext cx="5940151" cy="4155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列表类报表设计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2615338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7422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过滤界面</a:t>
            </a:r>
            <a:r>
              <a:rPr lang="zh-CN" altLang="en-US" sz="1200" dirty="0" smtClean="0">
                <a:latin typeface="+mj-ea"/>
              </a:rPr>
              <a:t>条件设计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排序规则和显示隐藏</a:t>
            </a:r>
            <a:r>
              <a:rPr lang="zh-CN" altLang="en-US" sz="1200" dirty="0" smtClean="0">
                <a:latin typeface="+mj-ea"/>
              </a:rPr>
              <a:t>列设计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报表布局设计</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以指定单据或基础资料为数据源，进行过滤条件设置、报表布局设计，为单据列表提供不同风格的展示界面和多种分析维</a:t>
            </a:r>
            <a:r>
              <a:rPr lang="zh-CN" altLang="en-US" sz="1200" dirty="0" smtClean="0">
                <a:latin typeface="+mj-ea"/>
              </a:rPr>
              <a:t>度</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2" name="图片 1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71800" y="729018"/>
            <a:ext cx="6120680" cy="4218996"/>
          </a:xfrm>
          <a:prstGeom prst="rect">
            <a:avLst/>
          </a:prstGeom>
          <a:noFill/>
          <a:ln>
            <a:noFill/>
          </a:ln>
        </p:spPr>
      </p:pic>
      <p:sp>
        <p:nvSpPr>
          <p:cNvPr id="2" name="标题 1"/>
          <p:cNvSpPr>
            <a:spLocks noGrp="1"/>
          </p:cNvSpPr>
          <p:nvPr>
            <p:ph type="title"/>
          </p:nvPr>
        </p:nvSpPr>
        <p:spPr/>
        <p:txBody>
          <a:bodyPr/>
          <a:lstStyle/>
          <a:p>
            <a:r>
              <a:rPr lang="zh-CN" altLang="en-US" dirty="0"/>
              <a:t>列表类报表设计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37377298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过滤界面</a:t>
            </a:r>
            <a:r>
              <a:rPr lang="zh-CN" altLang="en-US" sz="1200" dirty="0" smtClean="0">
                <a:latin typeface="+mj-ea"/>
              </a:rPr>
              <a:t>条件设计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排序规则和显示隐藏</a:t>
            </a:r>
            <a:r>
              <a:rPr lang="zh-CN" altLang="en-US" sz="1200" dirty="0" smtClean="0">
                <a:latin typeface="+mj-ea"/>
              </a:rPr>
              <a:t>列设计</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报表布局设计</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以指定单据或基础资料为数据源，进行过滤条件设置、报表布局设计</a:t>
            </a:r>
            <a:r>
              <a:rPr lang="zh-CN" altLang="en-US" sz="1200" dirty="0" smtClean="0">
                <a:latin typeface="+mj-ea"/>
              </a:rPr>
              <a:t>，快速为</a:t>
            </a:r>
            <a:r>
              <a:rPr lang="zh-CN" altLang="en-US" sz="1200" dirty="0">
                <a:latin typeface="+mj-ea"/>
              </a:rPr>
              <a:t>单据列表提供不同风格的展示界面和多种分析维</a:t>
            </a:r>
            <a:r>
              <a:rPr lang="zh-CN" altLang="en-US" sz="1200" dirty="0" smtClean="0">
                <a:latin typeface="+mj-ea"/>
              </a:rPr>
              <a:t>度的查询类报表。</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图片 5"/>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71800" y="699542"/>
            <a:ext cx="5976664" cy="4248472"/>
          </a:xfrm>
          <a:prstGeom prst="rect">
            <a:avLst/>
          </a:prstGeom>
          <a:noFill/>
          <a:ln>
            <a:noFill/>
          </a:ln>
        </p:spPr>
      </p:pic>
      <p:pic>
        <p:nvPicPr>
          <p:cNvPr id="9" name="图片 8"/>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771800" y="699542"/>
            <a:ext cx="6187017" cy="4377440"/>
          </a:xfrm>
          <a:prstGeom prst="rect">
            <a:avLst/>
          </a:prstGeom>
          <a:noFill/>
          <a:ln>
            <a:noFill/>
          </a:ln>
        </p:spPr>
      </p:pic>
      <p:pic>
        <p:nvPicPr>
          <p:cNvPr id="10" name="图片 9"/>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00675" y="653561"/>
            <a:ext cx="6158142" cy="4423421"/>
          </a:xfrm>
          <a:prstGeom prst="rect">
            <a:avLst/>
          </a:prstGeom>
          <a:noFill/>
          <a:ln>
            <a:noFill/>
          </a:ln>
        </p:spPr>
      </p:pic>
      <p:pic>
        <p:nvPicPr>
          <p:cNvPr id="11" name="图片 10"/>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800675" y="684105"/>
            <a:ext cx="6158142" cy="4407925"/>
          </a:xfrm>
          <a:prstGeom prst="rect">
            <a:avLst/>
          </a:prstGeom>
          <a:noFill/>
          <a:ln>
            <a:noFill/>
          </a:ln>
        </p:spPr>
      </p:pic>
      <p:sp>
        <p:nvSpPr>
          <p:cNvPr id="2" name="标题 1"/>
          <p:cNvSpPr>
            <a:spLocks noGrp="1"/>
          </p:cNvSpPr>
          <p:nvPr>
            <p:ph type="title"/>
          </p:nvPr>
        </p:nvSpPr>
        <p:spPr/>
        <p:txBody>
          <a:bodyPr/>
          <a:lstStyle/>
          <a:p>
            <a:r>
              <a:rPr lang="zh-CN" altLang="en-US" dirty="0"/>
              <a:t>列表类报表设计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229516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28715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报表向导</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图形报表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图表</a:t>
            </a:r>
            <a:r>
              <a:rPr lang="zh-CN" altLang="en-US" sz="1200" dirty="0" smtClean="0">
                <a:latin typeface="+mj-ea"/>
              </a:rPr>
              <a:t>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分组汇总报表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交叉</a:t>
            </a:r>
            <a:r>
              <a:rPr lang="zh-CN" altLang="en-US" sz="1200" dirty="0" smtClean="0">
                <a:latin typeface="+mj-ea"/>
              </a:rPr>
              <a:t>报表</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支持</a:t>
            </a:r>
            <a:r>
              <a:rPr lang="zh-CN" altLang="en-US" sz="1200" dirty="0"/>
              <a:t>通过报表向导快速定义功能复杂的图形及图表类型的</a:t>
            </a:r>
            <a:r>
              <a:rPr lang="zh-CN" altLang="en-US" sz="1200" dirty="0" smtClean="0"/>
              <a:t>报表</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71800" y="729018"/>
            <a:ext cx="6012159" cy="4002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SQL</a:t>
            </a:r>
            <a:r>
              <a:rPr lang="zh-CN" altLang="en-US" dirty="0"/>
              <a:t>增强报表设计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3864353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a:solidFill>
                  <a:srgbClr val="FFFFFF"/>
                </a:solidFill>
                <a:latin typeface="微软雅黑" pitchFamily="34" charset="-122"/>
                <a:ea typeface="微软雅黑" pitchFamily="34" charset="-122"/>
              </a:rPr>
              <a:t>功能说明与业务价值</a:t>
            </a:r>
          </a:p>
        </p:txBody>
      </p:sp>
      <p:sp>
        <p:nvSpPr>
          <p:cNvPr id="14" name="矩形 13"/>
          <p:cNvSpPr/>
          <p:nvPr/>
        </p:nvSpPr>
        <p:spPr>
          <a:xfrm>
            <a:off x="179512" y="1275606"/>
            <a:ext cx="2304256" cy="314086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功能说明</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报表向导</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图形报表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图表</a:t>
            </a:r>
            <a:r>
              <a:rPr lang="zh-CN" altLang="en-US" sz="1200" dirty="0" smtClean="0">
                <a:latin typeface="+mj-ea"/>
              </a:rPr>
              <a:t>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smtClean="0">
                <a:latin typeface="+mj-ea"/>
              </a:rPr>
              <a:t>分组汇总报表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latin typeface="+mj-ea"/>
              </a:rPr>
              <a:t>交叉</a:t>
            </a:r>
            <a:r>
              <a:rPr lang="zh-CN" altLang="en-US" sz="1200" dirty="0" smtClean="0">
                <a:latin typeface="+mj-ea"/>
              </a:rPr>
              <a:t>报表</a:t>
            </a:r>
            <a:endParaRPr lang="en-US" altLang="zh-CN" sz="1200" dirty="0" smtClean="0">
              <a:latin typeface="+mj-ea"/>
            </a:endParaRPr>
          </a:p>
          <a:p>
            <a:pPr marL="285750" indent="-285750" defTabSz="2044700">
              <a:lnSpc>
                <a:spcPct val="90000"/>
              </a:lnSpc>
              <a:spcAft>
                <a:spcPct val="35000"/>
              </a:spcAft>
              <a:buFont typeface="Wingdings" panose="05000000000000000000" pitchFamily="2" charset="2"/>
              <a:buChar char="ü"/>
            </a:pPr>
            <a:r>
              <a:rPr lang="zh-CN" altLang="en-US" sz="1200" dirty="0"/>
              <a:t>多数据源报表</a:t>
            </a:r>
            <a:endParaRPr lang="en-US" altLang="zh-CN" sz="1200" dirty="0">
              <a:latin typeface="+mj-ea"/>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dirty="0" smtClean="0"/>
              <a:t>支持</a:t>
            </a:r>
            <a:r>
              <a:rPr lang="zh-CN" altLang="en-US" sz="1200" dirty="0"/>
              <a:t>通过报表向导快速定义功能复杂的图形及图表类型的</a:t>
            </a:r>
            <a:r>
              <a:rPr lang="zh-CN" altLang="en-US" sz="1200" dirty="0" smtClean="0"/>
              <a:t>报表</a:t>
            </a:r>
            <a:r>
              <a:rPr kumimoji="1" lang="zh-CN" altLang="en-US" sz="1200" dirty="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 name="图片 6"/>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43808" y="753734"/>
            <a:ext cx="6048673" cy="4248472"/>
          </a:xfrm>
          <a:prstGeom prst="rect">
            <a:avLst/>
          </a:prstGeom>
          <a:noFill/>
          <a:ln>
            <a:noFill/>
          </a:ln>
        </p:spPr>
      </p:pic>
      <p:pic>
        <p:nvPicPr>
          <p:cNvPr id="9" name="图片 8"/>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843809" y="719829"/>
            <a:ext cx="6048672" cy="4282376"/>
          </a:xfrm>
          <a:prstGeom prst="rect">
            <a:avLst/>
          </a:prstGeom>
          <a:noFill/>
          <a:ln>
            <a:noFill/>
          </a:ln>
        </p:spPr>
      </p:pic>
      <p:pic>
        <p:nvPicPr>
          <p:cNvPr id="10" name="图片 9"/>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43808" y="719829"/>
            <a:ext cx="6048673" cy="4282376"/>
          </a:xfrm>
          <a:prstGeom prst="rect">
            <a:avLst/>
          </a:prstGeom>
          <a:noFill/>
          <a:ln>
            <a:noFill/>
          </a:ln>
        </p:spPr>
      </p:pic>
      <p:pic>
        <p:nvPicPr>
          <p:cNvPr id="11" name="Picture 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859039" y="719829"/>
            <a:ext cx="6033442" cy="4300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SQL</a:t>
            </a:r>
            <a:r>
              <a:rPr lang="zh-CN" altLang="en-US" dirty="0"/>
              <a:t>增强报表设计</a:t>
            </a:r>
            <a:br>
              <a:rPr lang="zh-CN" altLang="en-US" dirty="0"/>
            </a:br>
            <a:endParaRPr lang="zh-CN" altLang="en-US" dirty="0"/>
          </a:p>
        </p:txBody>
      </p:sp>
    </p:spTree>
    <p:custDataLst>
      <p:tags r:id="rId1"/>
    </p:custDataLst>
    <p:extLst>
      <p:ext uri="{BB962C8B-B14F-4D97-AF65-F5344CB8AC3E}">
        <p14:creationId xmlns="" xmlns:p14="http://schemas.microsoft.com/office/powerpoint/2010/main" val="161306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MH_Text_1"/>
          <p:cNvSpPr txBox="1"/>
          <p:nvPr>
            <p:custDataLst>
              <p:tags r:id="rId2"/>
            </p:custDataLst>
          </p:nvPr>
        </p:nvSpPr>
        <p:spPr>
          <a:xfrm>
            <a:off x="395536" y="4254388"/>
            <a:ext cx="8352928" cy="549610"/>
          </a:xfrm>
          <a:prstGeom prst="rect">
            <a:avLst/>
          </a:prstGeom>
          <a:noFill/>
        </p:spPr>
        <p:txBody>
          <a:bodyPr lIns="0" tIns="0" rIns="0" bIns="0">
            <a:normAutofit fontScale="70000" lnSpcReduction="20000"/>
          </a:bodyPr>
          <a:lstStyle/>
          <a:p>
            <a:pPr fontAlgn="auto">
              <a:lnSpc>
                <a:spcPct val="150000"/>
              </a:lnSpc>
              <a:spcBef>
                <a:spcPts val="0"/>
              </a:spcBef>
              <a:spcAft>
                <a:spcPts val="0"/>
              </a:spcAft>
              <a:defRPr/>
            </a:pPr>
            <a:r>
              <a:rPr lang="zh-CN" altLang="en-US" sz="1800" dirty="0" smtClean="0">
                <a:solidFill>
                  <a:schemeClr val="tx1">
                    <a:lumMod val="85000"/>
                    <a:lumOff val="15000"/>
                  </a:schemeClr>
                </a:solidFill>
                <a:latin typeface="+mj-ea"/>
                <a:ea typeface="+mj-ea"/>
              </a:rPr>
              <a:t>金蝶云星空报表平台主要包括系统账表和万能报表。系统账表可通过插件或</a:t>
            </a:r>
            <a:r>
              <a:rPr lang="zh-CN" altLang="en-US" sz="1800" dirty="0">
                <a:solidFill>
                  <a:schemeClr val="tx1">
                    <a:lumMod val="85000"/>
                    <a:lumOff val="15000"/>
                  </a:schemeClr>
                </a:solidFill>
                <a:latin typeface="+mj-ea"/>
                <a:ea typeface="+mj-ea"/>
              </a:rPr>
              <a:t>自定义</a:t>
            </a:r>
            <a:r>
              <a:rPr lang="en-US" altLang="zh-CN" sz="1800" dirty="0" smtClean="0">
                <a:solidFill>
                  <a:schemeClr val="tx1">
                    <a:lumMod val="85000"/>
                    <a:lumOff val="15000"/>
                  </a:schemeClr>
                </a:solidFill>
                <a:latin typeface="+mj-ea"/>
                <a:ea typeface="+mj-ea"/>
              </a:rPr>
              <a:t>SQL</a:t>
            </a:r>
            <a:r>
              <a:rPr lang="zh-CN" altLang="en-US" sz="1800" dirty="0" smtClean="0">
                <a:solidFill>
                  <a:schemeClr val="tx1">
                    <a:lumMod val="85000"/>
                    <a:lumOff val="15000"/>
                  </a:schemeClr>
                </a:solidFill>
                <a:latin typeface="+mj-ea"/>
                <a:ea typeface="+mj-ea"/>
              </a:rPr>
              <a:t>提供数据源，用表格来呈现报表数据。万能报表则通过设计关联配置定义数据源，然后可以提供丰富的图表报表查询和打印。</a:t>
            </a:r>
            <a:endParaRPr lang="en-US" altLang="zh-CN" sz="1800" dirty="0">
              <a:solidFill>
                <a:schemeClr val="tx1">
                  <a:lumMod val="85000"/>
                  <a:lumOff val="15000"/>
                </a:schemeClr>
              </a:solidFill>
              <a:latin typeface="+mj-ea"/>
              <a:ea typeface="+mj-ea"/>
            </a:endParaRPr>
          </a:p>
        </p:txBody>
      </p:sp>
      <p:sp>
        <p:nvSpPr>
          <p:cNvPr id="31" name="圆角矩形 15"/>
          <p:cNvSpPr>
            <a:spLocks noChangeArrowheads="1"/>
          </p:cNvSpPr>
          <p:nvPr/>
        </p:nvSpPr>
        <p:spPr bwMode="auto">
          <a:xfrm>
            <a:off x="1620391" y="3597412"/>
            <a:ext cx="7095331" cy="630238"/>
          </a:xfrm>
          <a:prstGeom prst="roundRect">
            <a:avLst>
              <a:gd name="adj" fmla="val 0"/>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endParaRPr kumimoji="1" lang="en-US" altLang="zh-CN">
              <a:solidFill>
                <a:srgbClr val="FFFFFF"/>
              </a:solidFill>
              <a:latin typeface="微软雅黑" pitchFamily="34" charset="-122"/>
              <a:ea typeface="微软雅黑" pitchFamily="34" charset="-122"/>
            </a:endParaRPr>
          </a:p>
        </p:txBody>
      </p:sp>
      <p:sp>
        <p:nvSpPr>
          <p:cNvPr id="32" name="TextBox 24"/>
          <p:cNvSpPr txBox="1">
            <a:spLocks noChangeArrowheads="1"/>
          </p:cNvSpPr>
          <p:nvPr/>
        </p:nvSpPr>
        <p:spPr bwMode="auto">
          <a:xfrm>
            <a:off x="3509516" y="3722825"/>
            <a:ext cx="33575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r>
              <a:rPr lang="zh-CN" altLang="en-US" dirty="0">
                <a:solidFill>
                  <a:prstClr val="black"/>
                </a:solidFill>
                <a:latin typeface="微软雅黑" pitchFamily="34" charset="-122"/>
                <a:ea typeface="微软雅黑" pitchFamily="34" charset="-122"/>
              </a:rPr>
              <a:t>金蝶云星空</a:t>
            </a:r>
            <a:r>
              <a:rPr lang="en-US" altLang="zh-CN" dirty="0">
                <a:solidFill>
                  <a:prstClr val="black"/>
                </a:solidFill>
                <a:latin typeface="微软雅黑" pitchFamily="34" charset="-122"/>
                <a:ea typeface="微软雅黑" pitchFamily="34" charset="-122"/>
              </a:rPr>
              <a:t>BOS </a:t>
            </a:r>
            <a:r>
              <a:rPr lang="zh-CN" altLang="en-US" dirty="0">
                <a:solidFill>
                  <a:prstClr val="black"/>
                </a:solidFill>
                <a:latin typeface="微软雅黑" pitchFamily="34" charset="-122"/>
                <a:ea typeface="微软雅黑" pitchFamily="34" charset="-122"/>
              </a:rPr>
              <a:t>核心引擎</a:t>
            </a:r>
            <a:endParaRPr lang="en-US" altLang="zh-CN" sz="1000" dirty="0">
              <a:solidFill>
                <a:prstClr val="black"/>
              </a:solidFill>
              <a:latin typeface="微软雅黑" pitchFamily="34" charset="-122"/>
              <a:ea typeface="微软雅黑" pitchFamily="34" charset="-122"/>
            </a:endParaRPr>
          </a:p>
        </p:txBody>
      </p:sp>
      <p:sp>
        <p:nvSpPr>
          <p:cNvPr id="33" name="圆角矩形 43"/>
          <p:cNvSpPr>
            <a:spLocks noChangeArrowheads="1"/>
          </p:cNvSpPr>
          <p:nvPr/>
        </p:nvSpPr>
        <p:spPr bwMode="auto">
          <a:xfrm>
            <a:off x="394841" y="708162"/>
            <a:ext cx="1081088" cy="3527425"/>
          </a:xfrm>
          <a:prstGeom prst="roundRect">
            <a:avLst>
              <a:gd name="adj" fmla="val 0"/>
            </a:avLst>
          </a:prstGeom>
          <a:solidFill>
            <a:schemeClr val="accent5">
              <a:lumMod val="75000"/>
            </a:schemeClr>
          </a:solidFill>
          <a:ln w="9525">
            <a:noFill/>
            <a:round/>
            <a:headEnd/>
            <a:tailEnd/>
          </a:ln>
        </p:spPr>
        <p:txBody>
          <a:bodyPr anchor="ctr"/>
          <a:lstStyle/>
          <a:p>
            <a:pPr algn="ctr">
              <a:defRPr/>
            </a:pPr>
            <a:endParaRPr lang="en-US" altLang="zh-CN" sz="1000">
              <a:solidFill>
                <a:srgbClr val="FFFFFF"/>
              </a:solidFill>
              <a:latin typeface="微软雅黑" pitchFamily="34" charset="-122"/>
              <a:ea typeface="微软雅黑" pitchFamily="34" charset="-122"/>
            </a:endParaRPr>
          </a:p>
        </p:txBody>
      </p:sp>
      <p:sp>
        <p:nvSpPr>
          <p:cNvPr id="34" name="圆角矩形 15"/>
          <p:cNvSpPr>
            <a:spLocks noChangeArrowheads="1"/>
          </p:cNvSpPr>
          <p:nvPr/>
        </p:nvSpPr>
        <p:spPr bwMode="auto">
          <a:xfrm>
            <a:off x="5188297" y="2867162"/>
            <a:ext cx="3527425" cy="685800"/>
          </a:xfrm>
          <a:prstGeom prst="roundRect">
            <a:avLst>
              <a:gd name="adj" fmla="val 0"/>
            </a:avLst>
          </a:prstGeom>
          <a:solidFill>
            <a:srgbClr val="92D05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r>
              <a:rPr kumimoji="1" lang="zh-CN" altLang="en-US" dirty="0">
                <a:solidFill>
                  <a:prstClr val="black"/>
                </a:solidFill>
                <a:latin typeface="微软雅黑" pitchFamily="34" charset="-122"/>
                <a:ea typeface="微软雅黑" pitchFamily="34" charset="-122"/>
              </a:rPr>
              <a:t>万能报表</a:t>
            </a:r>
            <a:r>
              <a:rPr kumimoji="1" lang="zh-CN" altLang="en-US" dirty="0" smtClean="0">
                <a:solidFill>
                  <a:prstClr val="black"/>
                </a:solidFill>
                <a:latin typeface="微软雅黑" pitchFamily="34" charset="-122"/>
                <a:ea typeface="微软雅黑" pitchFamily="34" charset="-122"/>
              </a:rPr>
              <a:t>设计器</a:t>
            </a:r>
            <a:endParaRPr kumimoji="1" lang="en-US" altLang="zh-CN" dirty="0">
              <a:solidFill>
                <a:prstClr val="black"/>
              </a:solidFill>
              <a:latin typeface="微软雅黑" pitchFamily="34" charset="-122"/>
              <a:ea typeface="微软雅黑" pitchFamily="34" charset="-122"/>
            </a:endParaRPr>
          </a:p>
        </p:txBody>
      </p:sp>
      <p:sp>
        <p:nvSpPr>
          <p:cNvPr id="36" name="TextBox 35"/>
          <p:cNvSpPr txBox="1"/>
          <p:nvPr/>
        </p:nvSpPr>
        <p:spPr>
          <a:xfrm>
            <a:off x="394841" y="728800"/>
            <a:ext cx="1008063" cy="338137"/>
          </a:xfrm>
          <a:prstGeom prst="rect">
            <a:avLst/>
          </a:prstGeom>
          <a:noFill/>
        </p:spPr>
        <p:txBody>
          <a:bodyPr>
            <a:spAutoFit/>
          </a:bodyPr>
          <a:lstStyle/>
          <a:p>
            <a:pPr>
              <a:defRPr/>
            </a:pPr>
            <a:r>
              <a:rPr lang="zh-CN" altLang="en-US" sz="1600" dirty="0">
                <a:solidFill>
                  <a:prstClr val="white">
                    <a:lumMod val="95000"/>
                  </a:prstClr>
                </a:solidFill>
                <a:latin typeface="微软雅黑" pitchFamily="34" charset="-122"/>
                <a:ea typeface="微软雅黑" pitchFamily="34" charset="-122"/>
              </a:rPr>
              <a:t>来源数据</a:t>
            </a:r>
          </a:p>
        </p:txBody>
      </p:sp>
      <p:sp>
        <p:nvSpPr>
          <p:cNvPr id="37" name="圆角矩形 14"/>
          <p:cNvSpPr>
            <a:spLocks noChangeArrowheads="1"/>
          </p:cNvSpPr>
          <p:nvPr/>
        </p:nvSpPr>
        <p:spPr bwMode="auto">
          <a:xfrm>
            <a:off x="420241" y="2867162"/>
            <a:ext cx="1008063" cy="649288"/>
          </a:xfrm>
          <a:prstGeom prst="roundRect">
            <a:avLst>
              <a:gd name="adj" fmla="val 0"/>
            </a:avLst>
          </a:prstGeom>
          <a:solidFill>
            <a:srgbClr val="FEA94C"/>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r>
              <a:rPr kumimoji="1" lang="zh-CN" altLang="en-US" sz="1600">
                <a:solidFill>
                  <a:prstClr val="black"/>
                </a:solidFill>
                <a:latin typeface="微软雅黑" pitchFamily="34" charset="-122"/>
                <a:ea typeface="微软雅黑" pitchFamily="34" charset="-122"/>
              </a:rPr>
              <a:t>单据</a:t>
            </a:r>
            <a:endParaRPr kumimoji="1" lang="en-US" altLang="zh-CN" sz="1600">
              <a:solidFill>
                <a:prstClr val="black"/>
              </a:solidFill>
              <a:latin typeface="微软雅黑" pitchFamily="34" charset="-122"/>
              <a:ea typeface="微软雅黑" pitchFamily="34" charset="-122"/>
            </a:endParaRPr>
          </a:p>
        </p:txBody>
      </p:sp>
      <p:sp>
        <p:nvSpPr>
          <p:cNvPr id="38" name="圆角矩形 14"/>
          <p:cNvSpPr>
            <a:spLocks noChangeArrowheads="1"/>
          </p:cNvSpPr>
          <p:nvPr/>
        </p:nvSpPr>
        <p:spPr bwMode="auto">
          <a:xfrm>
            <a:off x="418654" y="1498737"/>
            <a:ext cx="1008062" cy="720725"/>
          </a:xfrm>
          <a:prstGeom prst="roundRect">
            <a:avLst>
              <a:gd name="adj" fmla="val 0"/>
            </a:avLst>
          </a:prstGeom>
          <a:solidFill>
            <a:srgbClr val="FEA94C"/>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r>
              <a:rPr kumimoji="1" lang="zh-CN" altLang="en-US" sz="1600">
                <a:solidFill>
                  <a:prstClr val="black"/>
                </a:solidFill>
                <a:latin typeface="微软雅黑" pitchFamily="34" charset="-122"/>
                <a:ea typeface="微软雅黑" pitchFamily="34" charset="-122"/>
              </a:rPr>
              <a:t>基础资料</a:t>
            </a:r>
            <a:endParaRPr kumimoji="1" lang="en-US" altLang="zh-CN" sz="1600">
              <a:solidFill>
                <a:prstClr val="black"/>
              </a:solidFill>
              <a:latin typeface="微软雅黑" pitchFamily="34" charset="-122"/>
              <a:ea typeface="微软雅黑" pitchFamily="34" charset="-122"/>
            </a:endParaRPr>
          </a:p>
        </p:txBody>
      </p:sp>
      <p:sp>
        <p:nvSpPr>
          <p:cNvPr id="39" name="圆角矩形 15"/>
          <p:cNvSpPr>
            <a:spLocks noChangeArrowheads="1"/>
          </p:cNvSpPr>
          <p:nvPr/>
        </p:nvSpPr>
        <p:spPr bwMode="auto">
          <a:xfrm>
            <a:off x="1620391" y="2867162"/>
            <a:ext cx="3527425" cy="677863"/>
          </a:xfrm>
          <a:prstGeom prst="roundRect">
            <a:avLst>
              <a:gd name="adj" fmla="val 0"/>
            </a:avLst>
          </a:prstGeom>
          <a:solidFill>
            <a:srgbClr val="92D05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r>
              <a:rPr kumimoji="1" lang="zh-CN" altLang="en-US" dirty="0" smtClean="0">
                <a:solidFill>
                  <a:prstClr val="black"/>
                </a:solidFill>
                <a:latin typeface="微软雅黑" pitchFamily="34" charset="-122"/>
                <a:ea typeface="微软雅黑" pitchFamily="34" charset="-122"/>
              </a:rPr>
              <a:t>系统账</a:t>
            </a:r>
            <a:r>
              <a:rPr kumimoji="1" lang="zh-CN" altLang="en-US" dirty="0">
                <a:solidFill>
                  <a:prstClr val="black"/>
                </a:solidFill>
                <a:latin typeface="微软雅黑" pitchFamily="34" charset="-122"/>
                <a:ea typeface="微软雅黑" pitchFamily="34" charset="-122"/>
              </a:rPr>
              <a:t>表</a:t>
            </a:r>
            <a:r>
              <a:rPr kumimoji="1" lang="zh-CN" altLang="en-US" dirty="0" smtClean="0">
                <a:solidFill>
                  <a:prstClr val="black"/>
                </a:solidFill>
                <a:latin typeface="微软雅黑" pitchFamily="34" charset="-122"/>
                <a:ea typeface="微软雅黑" pitchFamily="34" charset="-122"/>
              </a:rPr>
              <a:t>设计器</a:t>
            </a:r>
            <a:endParaRPr kumimoji="1" lang="en-US" altLang="zh-CN" dirty="0">
              <a:solidFill>
                <a:prstClr val="black"/>
              </a:solidFill>
              <a:latin typeface="微软雅黑" pitchFamily="34" charset="-122"/>
              <a:ea typeface="微软雅黑" pitchFamily="34" charset="-122"/>
            </a:endParaRPr>
          </a:p>
        </p:txBody>
      </p:sp>
      <p:sp>
        <p:nvSpPr>
          <p:cNvPr id="41" name="圆角矩形 15"/>
          <p:cNvSpPr>
            <a:spLocks noChangeArrowheads="1"/>
          </p:cNvSpPr>
          <p:nvPr/>
        </p:nvSpPr>
        <p:spPr bwMode="auto">
          <a:xfrm>
            <a:off x="1619672" y="2148322"/>
            <a:ext cx="3527425" cy="677863"/>
          </a:xfrm>
          <a:prstGeom prst="roundRect">
            <a:avLst>
              <a:gd name="adj" fmla="val 0"/>
            </a:avLst>
          </a:prstGeom>
          <a:solidFill>
            <a:schemeClr val="accent2"/>
          </a:solidFill>
          <a:ln>
            <a:noFill/>
          </a:ln>
          <a:extLst/>
        </p:spPr>
        <p:txBody>
          <a:bodyPr anchor="ctr"/>
          <a:lstStyle/>
          <a:p>
            <a:pPr algn="ctr"/>
            <a:r>
              <a:rPr kumimoji="1" lang="zh-CN" altLang="en-US" dirty="0" smtClean="0">
                <a:solidFill>
                  <a:prstClr val="black"/>
                </a:solidFill>
                <a:latin typeface="微软雅黑" pitchFamily="34" charset="-122"/>
                <a:ea typeface="微软雅黑" pitchFamily="34" charset="-122"/>
              </a:rPr>
              <a:t>系统账表运行时</a:t>
            </a:r>
            <a:endParaRPr kumimoji="1" lang="en-US" altLang="zh-CN" dirty="0">
              <a:solidFill>
                <a:prstClr val="black"/>
              </a:solidFill>
              <a:latin typeface="微软雅黑" pitchFamily="34" charset="-122"/>
              <a:ea typeface="微软雅黑" pitchFamily="34" charset="-122"/>
            </a:endParaRPr>
          </a:p>
        </p:txBody>
      </p:sp>
      <p:sp>
        <p:nvSpPr>
          <p:cNvPr id="42" name="圆角矩形 15"/>
          <p:cNvSpPr>
            <a:spLocks noChangeArrowheads="1"/>
          </p:cNvSpPr>
          <p:nvPr/>
        </p:nvSpPr>
        <p:spPr bwMode="auto">
          <a:xfrm>
            <a:off x="5188297" y="2158021"/>
            <a:ext cx="3527425" cy="677863"/>
          </a:xfrm>
          <a:prstGeom prst="roundRect">
            <a:avLst>
              <a:gd name="adj" fmla="val 0"/>
            </a:avLst>
          </a:prstGeom>
          <a:solidFill>
            <a:schemeClr val="accent2"/>
          </a:solidFill>
          <a:ln>
            <a:noFill/>
          </a:ln>
          <a:extLst/>
        </p:spPr>
        <p:txBody>
          <a:bodyPr anchor="ctr"/>
          <a:lstStyle/>
          <a:p>
            <a:pPr algn="ctr"/>
            <a:r>
              <a:rPr kumimoji="1" lang="zh-CN" altLang="en-US" dirty="0">
                <a:solidFill>
                  <a:prstClr val="black"/>
                </a:solidFill>
                <a:latin typeface="微软雅黑" pitchFamily="34" charset="-122"/>
                <a:ea typeface="微软雅黑" pitchFamily="34" charset="-122"/>
              </a:rPr>
              <a:t>万能报表</a:t>
            </a:r>
            <a:r>
              <a:rPr kumimoji="1" lang="zh-CN" altLang="en-US" dirty="0" smtClean="0">
                <a:solidFill>
                  <a:prstClr val="black"/>
                </a:solidFill>
                <a:latin typeface="微软雅黑" pitchFamily="34" charset="-122"/>
                <a:ea typeface="微软雅黑" pitchFamily="34" charset="-122"/>
              </a:rPr>
              <a:t>运行</a:t>
            </a:r>
            <a:r>
              <a:rPr kumimoji="1" lang="zh-CN" altLang="en-US" dirty="0">
                <a:solidFill>
                  <a:prstClr val="black"/>
                </a:solidFill>
                <a:latin typeface="微软雅黑" pitchFamily="34" charset="-122"/>
                <a:ea typeface="微软雅黑" pitchFamily="34" charset="-122"/>
              </a:rPr>
              <a:t>时</a:t>
            </a:r>
            <a:endParaRPr kumimoji="1" lang="en-US" altLang="zh-CN" dirty="0">
              <a:solidFill>
                <a:prstClr val="black"/>
              </a:solidFill>
              <a:latin typeface="微软雅黑" pitchFamily="34" charset="-122"/>
              <a:ea typeface="微软雅黑" pitchFamily="34" charset="-122"/>
            </a:endParaRPr>
          </a:p>
        </p:txBody>
      </p:sp>
      <p:pic>
        <p:nvPicPr>
          <p:cNvPr id="46"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45129" y="1061706"/>
            <a:ext cx="1026255" cy="657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15" descr="http://www.sjbijia.com/upfile/ProductPic/19/ce7269be9228b2c4ee46f0b04f5891bd3711ba12.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608906" y="915654"/>
            <a:ext cx="1501089" cy="949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2" descr="http://img.hqbpc.com/pro/2011/04/15070502043939.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885505" y="995030"/>
            <a:ext cx="944071" cy="766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Picture 3"/>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352105" y="988680"/>
            <a:ext cx="360779" cy="730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矩形 396"/>
          <p:cNvSpPr>
            <a:spLocks noChangeArrowheads="1"/>
          </p:cNvSpPr>
          <p:nvPr/>
        </p:nvSpPr>
        <p:spPr bwMode="auto">
          <a:xfrm>
            <a:off x="2127237" y="1716697"/>
            <a:ext cx="44114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000" b="1"/>
              <a:t>Ipad</a:t>
            </a:r>
            <a:endParaRPr lang="zh-CN" altLang="en-US" sz="1000" b="1"/>
          </a:p>
        </p:txBody>
      </p:sp>
      <p:sp>
        <p:nvSpPr>
          <p:cNvPr id="51" name="矩形 397"/>
          <p:cNvSpPr>
            <a:spLocks noChangeArrowheads="1"/>
          </p:cNvSpPr>
          <p:nvPr/>
        </p:nvSpPr>
        <p:spPr bwMode="auto">
          <a:xfrm>
            <a:off x="4961705" y="1716697"/>
            <a:ext cx="56938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000" b="1"/>
              <a:t>Iphone</a:t>
            </a:r>
            <a:endParaRPr lang="zh-CN" altLang="en-US" sz="1000" b="1"/>
          </a:p>
        </p:txBody>
      </p:sp>
      <p:sp>
        <p:nvSpPr>
          <p:cNvPr id="52" name="矩形 398"/>
          <p:cNvSpPr>
            <a:spLocks noChangeArrowheads="1"/>
          </p:cNvSpPr>
          <p:nvPr/>
        </p:nvSpPr>
        <p:spPr bwMode="auto">
          <a:xfrm>
            <a:off x="2987130" y="1713819"/>
            <a:ext cx="88998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000" b="1"/>
              <a:t>Android</a:t>
            </a:r>
            <a:r>
              <a:rPr lang="zh-CN" altLang="en-US" sz="1000" b="1"/>
              <a:t> </a:t>
            </a:r>
            <a:r>
              <a:rPr lang="en-US" altLang="zh-CN" sz="1000" b="1"/>
              <a:t>pad</a:t>
            </a:r>
            <a:endParaRPr lang="zh-CN" altLang="en-US" sz="1000" b="1"/>
          </a:p>
        </p:txBody>
      </p:sp>
      <p:sp>
        <p:nvSpPr>
          <p:cNvPr id="53" name="矩形 399"/>
          <p:cNvSpPr>
            <a:spLocks noChangeArrowheads="1"/>
          </p:cNvSpPr>
          <p:nvPr/>
        </p:nvSpPr>
        <p:spPr bwMode="auto">
          <a:xfrm>
            <a:off x="3971105" y="1718939"/>
            <a:ext cx="101822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1000" b="1"/>
              <a:t>Android</a:t>
            </a:r>
            <a:r>
              <a:rPr lang="zh-CN" altLang="en-US" sz="1000" b="1"/>
              <a:t> </a:t>
            </a:r>
            <a:r>
              <a:rPr lang="en-US" altLang="zh-CN" sz="1000" b="1"/>
              <a:t>phone</a:t>
            </a:r>
            <a:endParaRPr lang="zh-CN" altLang="en-US" sz="1000" b="1"/>
          </a:p>
        </p:txBody>
      </p:sp>
      <p:pic>
        <p:nvPicPr>
          <p:cNvPr id="59" name="Picture 2" descr="http://img5.pcpop.com/ProductImages/Original/4/4145/004145602.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260761" y="989102"/>
            <a:ext cx="1415695" cy="1022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4" descr="http://img5.pcpop.com/ProductImages/Original/3/3445/003445404.jp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118091" y="1133744"/>
            <a:ext cx="1057013" cy="80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 name="矩形 60"/>
          <p:cNvSpPr/>
          <p:nvPr/>
        </p:nvSpPr>
        <p:spPr bwMode="auto">
          <a:xfrm>
            <a:off x="1620391" y="842628"/>
            <a:ext cx="7095331" cy="115411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矩形 403"/>
          <p:cNvSpPr>
            <a:spLocks noChangeArrowheads="1"/>
          </p:cNvSpPr>
          <p:nvPr/>
        </p:nvSpPr>
        <p:spPr bwMode="auto">
          <a:xfrm>
            <a:off x="6261360" y="772778"/>
            <a:ext cx="2257815" cy="338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1600" b="1" dirty="0">
                <a:solidFill>
                  <a:srgbClr val="002060"/>
                </a:solidFill>
              </a:rPr>
              <a:t>桌面终端（</a:t>
            </a:r>
            <a:r>
              <a:rPr lang="en-US" altLang="zh-CN" sz="1600" b="1" dirty="0">
                <a:solidFill>
                  <a:srgbClr val="002060"/>
                </a:solidFill>
              </a:rPr>
              <a:t>GUI</a:t>
            </a:r>
            <a:r>
              <a:rPr lang="zh-CN" altLang="en-US" sz="1600" b="1" dirty="0">
                <a:solidFill>
                  <a:srgbClr val="002060"/>
                </a:solidFill>
              </a:rPr>
              <a:t>和</a:t>
            </a:r>
            <a:r>
              <a:rPr lang="en-US" altLang="zh-CN" sz="1600" b="1" dirty="0">
                <a:solidFill>
                  <a:srgbClr val="002060"/>
                </a:solidFill>
              </a:rPr>
              <a:t>WEB</a:t>
            </a:r>
            <a:r>
              <a:rPr lang="zh-CN" altLang="en-US" sz="1600" b="1" dirty="0">
                <a:solidFill>
                  <a:srgbClr val="002060"/>
                </a:solidFill>
              </a:rPr>
              <a:t>）</a:t>
            </a:r>
          </a:p>
        </p:txBody>
      </p:sp>
      <p:sp>
        <p:nvSpPr>
          <p:cNvPr id="63" name="矩形 403"/>
          <p:cNvSpPr>
            <a:spLocks noChangeArrowheads="1"/>
          </p:cNvSpPr>
          <p:nvPr/>
        </p:nvSpPr>
        <p:spPr bwMode="auto">
          <a:xfrm>
            <a:off x="2483768" y="780170"/>
            <a:ext cx="11521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600" b="1" dirty="0" smtClean="0">
                <a:solidFill>
                  <a:srgbClr val="002060"/>
                </a:solidFill>
              </a:rPr>
              <a:t>移动终端</a:t>
            </a:r>
            <a:endParaRPr lang="zh-CN" altLang="en-US" sz="1600" b="1" dirty="0">
              <a:solidFill>
                <a:srgbClr val="002060"/>
              </a:solidFill>
            </a:endParaRPr>
          </a:p>
        </p:txBody>
      </p:sp>
      <p:sp>
        <p:nvSpPr>
          <p:cNvPr id="2" name="标题 1"/>
          <p:cNvSpPr>
            <a:spLocks noGrp="1"/>
          </p:cNvSpPr>
          <p:nvPr>
            <p:ph type="title"/>
          </p:nvPr>
        </p:nvSpPr>
        <p:spPr/>
        <p:txBody>
          <a:bodyPr/>
          <a:lstStyle/>
          <a:p>
            <a:r>
              <a:rPr lang="zh-CN" altLang="en-US" dirty="0" smtClean="0"/>
              <a:t>金蝶云</a:t>
            </a:r>
            <a:r>
              <a:rPr lang="zh-CN" altLang="en-US" dirty="0">
                <a:solidFill>
                  <a:schemeClr val="tx1">
                    <a:lumMod val="85000"/>
                    <a:lumOff val="15000"/>
                  </a:schemeClr>
                </a:solidFill>
                <a:latin typeface="+mj-ea"/>
              </a:rPr>
              <a:t>星空</a:t>
            </a:r>
            <a:r>
              <a:rPr lang="zh-CN" altLang="en-US" dirty="0" smtClean="0"/>
              <a:t>报表</a:t>
            </a:r>
            <a:r>
              <a:rPr lang="zh-CN" altLang="en-US" dirty="0"/>
              <a:t>平台解决方案</a:t>
            </a:r>
            <a:br>
              <a:rPr lang="zh-CN" altLang="en-US" dirty="0"/>
            </a:br>
            <a:endParaRPr lang="zh-CN" altLang="en-US" dirty="0"/>
          </a:p>
        </p:txBody>
      </p:sp>
    </p:spTree>
    <p:custDataLst>
      <p:tags r:id="rId1"/>
    </p:custDataLst>
    <p:extLst>
      <p:ext uri="{BB962C8B-B14F-4D97-AF65-F5344CB8AC3E}">
        <p14:creationId xmlns="" xmlns:p14="http://schemas.microsoft.com/office/powerpoint/2010/main" val="41343883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4678090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KSO_Shape"/>
          <p:cNvSpPr/>
          <p:nvPr/>
        </p:nvSpPr>
        <p:spPr>
          <a:xfrm>
            <a:off x="2714612" y="1203598"/>
            <a:ext cx="1643074" cy="1643074"/>
          </a:xfrm>
          <a:prstGeom prst="roundRect">
            <a:avLst>
              <a:gd name="adj" fmla="val 11268"/>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11" name="KSO_Shape"/>
          <p:cNvSpPr/>
          <p:nvPr/>
        </p:nvSpPr>
        <p:spPr>
          <a:xfrm>
            <a:off x="642910" y="1203598"/>
            <a:ext cx="1643074" cy="1643074"/>
          </a:xfrm>
          <a:prstGeom prst="roundRect">
            <a:avLst>
              <a:gd name="adj" fmla="val 11268"/>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12" name="KSO_Shape"/>
          <p:cNvSpPr/>
          <p:nvPr/>
        </p:nvSpPr>
        <p:spPr>
          <a:xfrm>
            <a:off x="4786314" y="1203598"/>
            <a:ext cx="1643074" cy="1643074"/>
          </a:xfrm>
          <a:prstGeom prst="roundRect">
            <a:avLst>
              <a:gd name="adj" fmla="val 11268"/>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13" name="MH_Text_3"/>
          <p:cNvSpPr>
            <a:spLocks noChangeArrowheads="1"/>
          </p:cNvSpPr>
          <p:nvPr>
            <p:custDataLst>
              <p:tags r:id="rId2"/>
            </p:custDataLst>
          </p:nvPr>
        </p:nvSpPr>
        <p:spPr bwMode="auto">
          <a:xfrm>
            <a:off x="4929190" y="2641904"/>
            <a:ext cx="1357322" cy="1194189"/>
          </a:xfrm>
          <a:prstGeom prst="rect">
            <a:avLst/>
          </a:prstGeom>
          <a:solidFill>
            <a:schemeClr val="accent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lnSpc>
                <a:spcPct val="130000"/>
              </a:lnSpc>
              <a:defRPr/>
            </a:pPr>
            <a:r>
              <a:rPr lang="zh-CN" altLang="en-US" sz="1400" b="1" dirty="0" smtClean="0">
                <a:solidFill>
                  <a:srgbClr val="F8F8F8"/>
                </a:solidFill>
                <a:latin typeface="+mn-lt"/>
                <a:ea typeface="+mn-ea"/>
              </a:rPr>
              <a:t>树形账表</a:t>
            </a:r>
            <a:endParaRPr lang="zh-CN" altLang="en-US" sz="1400" b="1" dirty="0">
              <a:solidFill>
                <a:srgbClr val="F8F8F8"/>
              </a:solidFill>
              <a:latin typeface="+mn-lt"/>
              <a:ea typeface="+mn-ea"/>
            </a:endParaRPr>
          </a:p>
        </p:txBody>
      </p:sp>
      <p:sp>
        <p:nvSpPr>
          <p:cNvPr id="14" name="MH_Text_1"/>
          <p:cNvSpPr>
            <a:spLocks noChangeArrowheads="1"/>
          </p:cNvSpPr>
          <p:nvPr>
            <p:custDataLst>
              <p:tags r:id="rId3"/>
            </p:custDataLst>
          </p:nvPr>
        </p:nvSpPr>
        <p:spPr bwMode="auto">
          <a:xfrm>
            <a:off x="785292" y="2641904"/>
            <a:ext cx="1357322" cy="1194189"/>
          </a:xfrm>
          <a:prstGeom prst="rect">
            <a:avLst/>
          </a:prstGeom>
          <a:solidFill>
            <a:schemeClr val="accent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lnSpc>
                <a:spcPct val="130000"/>
              </a:lnSpc>
              <a:defRPr/>
            </a:pPr>
            <a:endParaRPr lang="en-US" altLang="zh-CN" sz="1400" b="1" dirty="0" smtClean="0">
              <a:solidFill>
                <a:srgbClr val="F8F8F8"/>
              </a:solidFill>
              <a:latin typeface="+mn-lt"/>
              <a:ea typeface="+mn-ea"/>
            </a:endParaRPr>
          </a:p>
          <a:p>
            <a:pPr algn="ctr" eaLnBrk="1" hangingPunct="1">
              <a:lnSpc>
                <a:spcPct val="130000"/>
              </a:lnSpc>
              <a:defRPr/>
            </a:pPr>
            <a:r>
              <a:rPr lang="zh-CN" altLang="en-US" sz="1400" b="1" dirty="0" smtClean="0">
                <a:solidFill>
                  <a:srgbClr val="F8F8F8"/>
                </a:solidFill>
                <a:latin typeface="+mn-lt"/>
                <a:ea typeface="+mn-ea"/>
              </a:rPr>
              <a:t>简单账表</a:t>
            </a:r>
            <a:endParaRPr lang="en-US" altLang="zh-CN" sz="1400" b="1" dirty="0" smtClean="0">
              <a:solidFill>
                <a:srgbClr val="F8F8F8"/>
              </a:solidFill>
              <a:latin typeface="+mn-lt"/>
              <a:ea typeface="+mn-ea"/>
            </a:endParaRPr>
          </a:p>
          <a:p>
            <a:pPr algn="ctr" eaLnBrk="1" hangingPunct="1">
              <a:lnSpc>
                <a:spcPct val="130000"/>
              </a:lnSpc>
              <a:defRPr/>
            </a:pPr>
            <a:r>
              <a:rPr lang="en-US" altLang="zh-CN" sz="1000" b="1" dirty="0">
                <a:solidFill>
                  <a:srgbClr val="F8F8F8"/>
                </a:solidFill>
                <a:latin typeface="+mn-lt"/>
                <a:ea typeface="+mn-ea"/>
              </a:rPr>
              <a:t> </a:t>
            </a:r>
            <a:r>
              <a:rPr lang="en-US" altLang="zh-CN" sz="1000" b="1" dirty="0" smtClean="0">
                <a:solidFill>
                  <a:srgbClr val="F8F8F8"/>
                </a:solidFill>
                <a:latin typeface="+mn-lt"/>
                <a:ea typeface="+mn-ea"/>
              </a:rPr>
              <a:t>    —</a:t>
            </a:r>
            <a:r>
              <a:rPr lang="zh-CN" altLang="en-US" sz="1000" b="1" dirty="0" smtClean="0">
                <a:solidFill>
                  <a:srgbClr val="F8F8F8"/>
                </a:solidFill>
                <a:latin typeface="+mn-lt"/>
                <a:ea typeface="+mn-ea"/>
              </a:rPr>
              <a:t>明细账表</a:t>
            </a:r>
            <a:endParaRPr lang="en-US" altLang="zh-CN" sz="1000" b="1" dirty="0" smtClean="0">
              <a:solidFill>
                <a:srgbClr val="F8F8F8"/>
              </a:solidFill>
              <a:latin typeface="+mn-lt"/>
              <a:ea typeface="+mn-ea"/>
            </a:endParaRPr>
          </a:p>
          <a:p>
            <a:pPr algn="ctr">
              <a:lnSpc>
                <a:spcPct val="130000"/>
              </a:lnSpc>
              <a:defRPr/>
            </a:pPr>
            <a:r>
              <a:rPr lang="en-US" altLang="zh-CN" sz="1000" b="1" dirty="0" smtClean="0">
                <a:solidFill>
                  <a:srgbClr val="F8F8F8"/>
                </a:solidFill>
              </a:rPr>
              <a:t>     —</a:t>
            </a:r>
            <a:r>
              <a:rPr lang="zh-CN" altLang="en-US" sz="1000" b="1" dirty="0" smtClean="0">
                <a:solidFill>
                  <a:srgbClr val="F8F8F8"/>
                </a:solidFill>
              </a:rPr>
              <a:t>汇总账表</a:t>
            </a:r>
            <a:endParaRPr lang="en-US" altLang="zh-CN" sz="1000" b="1" dirty="0" smtClean="0">
              <a:solidFill>
                <a:srgbClr val="F8F8F8"/>
              </a:solidFill>
            </a:endParaRPr>
          </a:p>
          <a:p>
            <a:pPr algn="ctr">
              <a:lnSpc>
                <a:spcPct val="130000"/>
              </a:lnSpc>
              <a:defRPr/>
            </a:pPr>
            <a:r>
              <a:rPr lang="en-US" altLang="zh-CN" sz="1000" b="1" dirty="0" smtClean="0">
                <a:solidFill>
                  <a:srgbClr val="F8F8F8"/>
                </a:solidFill>
              </a:rPr>
              <a:t>     —</a:t>
            </a:r>
            <a:r>
              <a:rPr lang="zh-CN" altLang="en-US" sz="1000" b="1" dirty="0">
                <a:solidFill>
                  <a:srgbClr val="F8F8F8"/>
                </a:solidFill>
              </a:rPr>
              <a:t>交叉</a:t>
            </a:r>
            <a:r>
              <a:rPr lang="zh-CN" altLang="en-US" sz="1000" b="1" dirty="0" smtClean="0">
                <a:solidFill>
                  <a:srgbClr val="F8F8F8"/>
                </a:solidFill>
              </a:rPr>
              <a:t>账</a:t>
            </a:r>
            <a:r>
              <a:rPr lang="zh-CN" altLang="en-US" sz="1000" b="1" dirty="0">
                <a:solidFill>
                  <a:srgbClr val="F8F8F8"/>
                </a:solidFill>
              </a:rPr>
              <a:t>表</a:t>
            </a:r>
          </a:p>
          <a:p>
            <a:pPr algn="ctr">
              <a:lnSpc>
                <a:spcPct val="130000"/>
              </a:lnSpc>
              <a:defRPr/>
            </a:pPr>
            <a:endParaRPr lang="zh-CN" altLang="en-US" sz="1000" b="1" dirty="0">
              <a:solidFill>
                <a:srgbClr val="F8F8F8"/>
              </a:solidFill>
            </a:endParaRPr>
          </a:p>
          <a:p>
            <a:pPr algn="ctr" eaLnBrk="1" hangingPunct="1">
              <a:lnSpc>
                <a:spcPct val="130000"/>
              </a:lnSpc>
              <a:defRPr/>
            </a:pPr>
            <a:endParaRPr lang="zh-CN" altLang="en-US" sz="1000" b="1" dirty="0">
              <a:solidFill>
                <a:srgbClr val="F8F8F8"/>
              </a:solidFill>
              <a:latin typeface="+mn-lt"/>
              <a:ea typeface="+mn-ea"/>
            </a:endParaRPr>
          </a:p>
        </p:txBody>
      </p:sp>
      <p:sp>
        <p:nvSpPr>
          <p:cNvPr id="15" name="MH_Text_2"/>
          <p:cNvSpPr>
            <a:spLocks noChangeArrowheads="1"/>
          </p:cNvSpPr>
          <p:nvPr>
            <p:custDataLst>
              <p:tags r:id="rId4"/>
            </p:custDataLst>
          </p:nvPr>
        </p:nvSpPr>
        <p:spPr bwMode="auto">
          <a:xfrm>
            <a:off x="2857488" y="2641904"/>
            <a:ext cx="1357322" cy="1194189"/>
          </a:xfrm>
          <a:prstGeom prst="rect">
            <a:avLst/>
          </a:prstGeom>
          <a:solidFill>
            <a:schemeClr val="accent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lnSpc>
                <a:spcPct val="130000"/>
              </a:lnSpc>
              <a:defRPr/>
            </a:pPr>
            <a:r>
              <a:rPr lang="zh-CN" altLang="en-US" sz="1400" b="1" dirty="0" smtClean="0">
                <a:solidFill>
                  <a:srgbClr val="F8F8F8"/>
                </a:solidFill>
                <a:latin typeface="+mn-lt"/>
                <a:ea typeface="+mn-ea"/>
              </a:rPr>
              <a:t>分页账表</a:t>
            </a:r>
            <a:endParaRPr lang="da-DK" altLang="zh-CN" sz="1400" b="1" dirty="0">
              <a:solidFill>
                <a:srgbClr val="F8F8F8"/>
              </a:solidFill>
              <a:latin typeface="+mn-lt"/>
              <a:ea typeface="+mn-ea"/>
            </a:endParaRPr>
          </a:p>
        </p:txBody>
      </p:sp>
      <p:sp>
        <p:nvSpPr>
          <p:cNvPr id="16" name="KSO_Shape"/>
          <p:cNvSpPr/>
          <p:nvPr/>
        </p:nvSpPr>
        <p:spPr>
          <a:xfrm>
            <a:off x="6858016" y="1203598"/>
            <a:ext cx="1643074" cy="1643074"/>
          </a:xfrm>
          <a:prstGeom prst="roundRect">
            <a:avLst>
              <a:gd name="adj" fmla="val 11268"/>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17" name="MH_Text_4"/>
          <p:cNvSpPr>
            <a:spLocks noChangeArrowheads="1"/>
          </p:cNvSpPr>
          <p:nvPr>
            <p:custDataLst>
              <p:tags r:id="rId5"/>
            </p:custDataLst>
          </p:nvPr>
        </p:nvSpPr>
        <p:spPr bwMode="auto">
          <a:xfrm>
            <a:off x="7005653" y="2641904"/>
            <a:ext cx="1362085" cy="1194189"/>
          </a:xfrm>
          <a:prstGeom prst="rect">
            <a:avLst/>
          </a:prstGeom>
          <a:solidFill>
            <a:schemeClr val="accent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lnSpc>
                <a:spcPct val="130000"/>
              </a:lnSpc>
              <a:defRPr/>
            </a:pPr>
            <a:r>
              <a:rPr lang="zh-CN" altLang="en-US" sz="1400" b="1" dirty="0" smtClean="0">
                <a:solidFill>
                  <a:srgbClr val="F8F8F8"/>
                </a:solidFill>
                <a:latin typeface="+mn-lt"/>
                <a:ea typeface="+mn-ea"/>
              </a:rPr>
              <a:t>直接</a:t>
            </a:r>
            <a:r>
              <a:rPr lang="en-US" altLang="zh-CN" sz="1400" b="1" dirty="0" smtClean="0">
                <a:solidFill>
                  <a:srgbClr val="F8F8F8"/>
                </a:solidFill>
                <a:latin typeface="+mn-lt"/>
                <a:ea typeface="+mn-ea"/>
              </a:rPr>
              <a:t>SQL</a:t>
            </a:r>
            <a:r>
              <a:rPr lang="zh-CN" altLang="en-US" sz="1400" b="1" dirty="0" smtClean="0">
                <a:solidFill>
                  <a:srgbClr val="F8F8F8"/>
                </a:solidFill>
                <a:latin typeface="+mn-lt"/>
                <a:ea typeface="+mn-ea"/>
              </a:rPr>
              <a:t>账表</a:t>
            </a:r>
            <a:endParaRPr lang="zh-CN" altLang="en-US" sz="1400" b="1" dirty="0">
              <a:solidFill>
                <a:srgbClr val="F8F8F8"/>
              </a:solidFill>
              <a:latin typeface="+mn-lt"/>
              <a:ea typeface="+mn-ea"/>
            </a:endParaRPr>
          </a:p>
        </p:txBody>
      </p:sp>
      <p:sp>
        <p:nvSpPr>
          <p:cNvPr id="19" name="KSO_Shape"/>
          <p:cNvSpPr>
            <a:spLocks/>
          </p:cNvSpPr>
          <p:nvPr/>
        </p:nvSpPr>
        <p:spPr bwMode="auto">
          <a:xfrm>
            <a:off x="1000100" y="1632226"/>
            <a:ext cx="1000132" cy="714380"/>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KSO_Shape"/>
          <p:cNvSpPr>
            <a:spLocks/>
          </p:cNvSpPr>
          <p:nvPr/>
        </p:nvSpPr>
        <p:spPr bwMode="auto">
          <a:xfrm>
            <a:off x="3036083" y="1632226"/>
            <a:ext cx="1000132" cy="714380"/>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4" name="KSO_Shape"/>
          <p:cNvSpPr>
            <a:spLocks/>
          </p:cNvSpPr>
          <p:nvPr/>
        </p:nvSpPr>
        <p:spPr bwMode="auto">
          <a:xfrm>
            <a:off x="5107785" y="1667945"/>
            <a:ext cx="1000132" cy="714380"/>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KSO_Shape"/>
          <p:cNvSpPr>
            <a:spLocks/>
          </p:cNvSpPr>
          <p:nvPr/>
        </p:nvSpPr>
        <p:spPr bwMode="auto">
          <a:xfrm>
            <a:off x="7179487" y="1682339"/>
            <a:ext cx="1000132" cy="714380"/>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 name="MH_Text_1"/>
          <p:cNvSpPr txBox="1"/>
          <p:nvPr>
            <p:custDataLst>
              <p:tags r:id="rId6"/>
            </p:custDataLst>
          </p:nvPr>
        </p:nvSpPr>
        <p:spPr>
          <a:xfrm>
            <a:off x="683568" y="3966356"/>
            <a:ext cx="8352928" cy="549610"/>
          </a:xfrm>
          <a:prstGeom prst="rect">
            <a:avLst/>
          </a:prstGeom>
          <a:noFill/>
        </p:spPr>
        <p:txBody>
          <a:bodyPr lIns="0" tIns="0" rIns="0" bIns="0">
            <a:normAutofit fontScale="70000" lnSpcReduction="20000"/>
          </a:bodyPr>
          <a:lstStyle/>
          <a:p>
            <a:pPr fontAlgn="auto">
              <a:lnSpc>
                <a:spcPct val="150000"/>
              </a:lnSpc>
              <a:spcBef>
                <a:spcPts val="0"/>
              </a:spcBef>
              <a:spcAft>
                <a:spcPts val="0"/>
              </a:spcAft>
              <a:defRPr/>
            </a:pPr>
            <a:r>
              <a:rPr lang="zh-CN" altLang="en-US" sz="1800" dirty="0">
                <a:solidFill>
                  <a:schemeClr val="tx1">
                    <a:lumMod val="85000"/>
                    <a:lumOff val="15000"/>
                  </a:schemeClr>
                </a:solidFill>
                <a:latin typeface="+mj-ea"/>
                <a:ea typeface="+mj-ea"/>
              </a:rPr>
              <a:t>系统</a:t>
            </a:r>
            <a:r>
              <a:rPr lang="zh-CN" altLang="en-US" sz="1800" dirty="0" smtClean="0">
                <a:solidFill>
                  <a:schemeClr val="tx1">
                    <a:lumMod val="85000"/>
                    <a:lumOff val="15000"/>
                  </a:schemeClr>
                </a:solidFill>
                <a:latin typeface="+mj-ea"/>
                <a:ea typeface="+mj-ea"/>
              </a:rPr>
              <a:t>账表分为简单账表、分页账表、树形账表和直接</a:t>
            </a:r>
            <a:r>
              <a:rPr lang="en-US" altLang="zh-CN" sz="1800" dirty="0" smtClean="0">
                <a:solidFill>
                  <a:schemeClr val="tx1">
                    <a:lumMod val="85000"/>
                    <a:lumOff val="15000"/>
                  </a:schemeClr>
                </a:solidFill>
                <a:latin typeface="+mj-ea"/>
                <a:ea typeface="+mj-ea"/>
              </a:rPr>
              <a:t>SQL</a:t>
            </a:r>
            <a:r>
              <a:rPr lang="zh-CN" altLang="en-US" sz="1800" dirty="0" smtClean="0">
                <a:solidFill>
                  <a:schemeClr val="tx1">
                    <a:lumMod val="85000"/>
                    <a:lumOff val="15000"/>
                  </a:schemeClr>
                </a:solidFill>
                <a:latin typeface="+mj-ea"/>
                <a:ea typeface="+mj-ea"/>
              </a:rPr>
              <a:t>账表。而其中简单账表除了本身需要插件开发提供数据源的账表以外还包含明细账表、汇总账表、交叉账表等通过简单快速配置而成的查询账表。</a:t>
            </a:r>
            <a:endParaRPr lang="en-US" altLang="zh-CN" sz="1800" dirty="0">
              <a:solidFill>
                <a:schemeClr val="tx1">
                  <a:lumMod val="85000"/>
                  <a:lumOff val="15000"/>
                </a:schemeClr>
              </a:solidFill>
              <a:latin typeface="+mj-ea"/>
              <a:ea typeface="+mj-ea"/>
            </a:endParaRPr>
          </a:p>
        </p:txBody>
      </p:sp>
      <p:sp>
        <p:nvSpPr>
          <p:cNvPr id="2" name="标题 1"/>
          <p:cNvSpPr>
            <a:spLocks noGrp="1"/>
          </p:cNvSpPr>
          <p:nvPr>
            <p:ph type="title"/>
          </p:nvPr>
        </p:nvSpPr>
        <p:spPr/>
        <p:txBody>
          <a:bodyPr/>
          <a:lstStyle/>
          <a:p>
            <a:r>
              <a:rPr lang="zh-CN" altLang="en-US" dirty="0"/>
              <a:t>系统账表简介</a:t>
            </a:r>
            <a:br>
              <a:rPr lang="zh-CN" altLang="en-US" dirty="0"/>
            </a:br>
            <a:endParaRPr lang="zh-CN" altLang="en-US" dirty="0"/>
          </a:p>
        </p:txBody>
      </p:sp>
    </p:spTree>
    <p:custDataLst>
      <p:tags r:id="rId1"/>
    </p:custDataLst>
    <p:extLst>
      <p:ext uri="{BB962C8B-B14F-4D97-AF65-F5344CB8AC3E}">
        <p14:creationId xmlns="" xmlns:p14="http://schemas.microsoft.com/office/powerpoint/2010/main" val="3298890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Text_1"/>
          <p:cNvSpPr/>
          <p:nvPr>
            <p:custDataLst>
              <p:tags r:id="rId1"/>
            </p:custDataLst>
          </p:nvPr>
        </p:nvSpPr>
        <p:spPr>
          <a:xfrm>
            <a:off x="6584405" y="758403"/>
            <a:ext cx="2452091" cy="3613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Ins="108000" anchor="t">
            <a:normAutofit lnSpcReduction="10000"/>
          </a:bodyPr>
          <a:lstStyle/>
          <a:p>
            <a:pPr>
              <a:defRPr/>
            </a:pPr>
            <a:endParaRPr lang="en-US" altLang="zh-CN" sz="1050" dirty="0" smtClean="0"/>
          </a:p>
          <a:p>
            <a:pPr>
              <a:defRPr/>
            </a:pPr>
            <a:r>
              <a:rPr lang="zh-CN" altLang="en-US" sz="1400" dirty="0"/>
              <a:t>金蝶云星空</a:t>
            </a:r>
            <a:r>
              <a:rPr lang="en-US" altLang="zh-CN" sz="1400" dirty="0"/>
              <a:t>BOS</a:t>
            </a:r>
            <a:r>
              <a:rPr lang="zh-CN" altLang="en-US" sz="1400" dirty="0"/>
              <a:t>万能报表是一款</a:t>
            </a:r>
            <a:r>
              <a:rPr lang="zh-CN" altLang="en-US" sz="1400" dirty="0" smtClean="0"/>
              <a:t>功能及操作</a:t>
            </a:r>
            <a:r>
              <a:rPr lang="zh-CN" altLang="en-US" sz="1400" dirty="0"/>
              <a:t>与水晶报表（</a:t>
            </a:r>
            <a:r>
              <a:rPr lang="en-US" altLang="zh-CN" sz="1400" dirty="0"/>
              <a:t>Crystal Report</a:t>
            </a:r>
            <a:r>
              <a:rPr lang="zh-CN" altLang="en-US" sz="1400" dirty="0"/>
              <a:t>）均较为相似的报表设计工具，它</a:t>
            </a:r>
            <a:r>
              <a:rPr lang="zh-CN" altLang="en-US" sz="1400" dirty="0" smtClean="0"/>
              <a:t>与金蝶云星空系统</a:t>
            </a:r>
            <a:r>
              <a:rPr lang="zh-CN" altLang="en-US" sz="1400" dirty="0"/>
              <a:t>紧密集成，更加易于使用</a:t>
            </a:r>
            <a:r>
              <a:rPr lang="zh-CN" altLang="en-US" sz="1400" dirty="0" smtClean="0"/>
              <a:t>。</a:t>
            </a:r>
            <a:endParaRPr lang="en-US" altLang="zh-CN" sz="1400" dirty="0" smtClean="0"/>
          </a:p>
          <a:p>
            <a:pPr>
              <a:defRPr/>
            </a:pPr>
            <a:r>
              <a:rPr lang="zh-CN" altLang="en-US" sz="1400" dirty="0" smtClean="0"/>
              <a:t>金蝶云星空</a:t>
            </a:r>
            <a:r>
              <a:rPr lang="en-US" altLang="zh-CN" sz="1400" dirty="0" smtClean="0"/>
              <a:t>BOS</a:t>
            </a:r>
            <a:r>
              <a:rPr lang="zh-CN" altLang="en-US" sz="1400" dirty="0" smtClean="0"/>
              <a:t>万能</a:t>
            </a:r>
            <a:r>
              <a:rPr lang="zh-CN" altLang="en-US" sz="1400" dirty="0"/>
              <a:t>报表中的单据类报表，可以像单据的套打模板设置一样，与单据建立关联后在单据界面完成单据的“标准打印”，另外两种类型的报表列表类报表与</a:t>
            </a:r>
            <a:r>
              <a:rPr lang="en-US" altLang="zh-CN" sz="1400" dirty="0"/>
              <a:t>SQL</a:t>
            </a:r>
            <a:r>
              <a:rPr lang="zh-CN" altLang="en-US" sz="1400" dirty="0"/>
              <a:t>增强报表，能够直接发布与部署</a:t>
            </a:r>
            <a:r>
              <a:rPr lang="zh-CN" altLang="en-US" sz="1400" dirty="0" smtClean="0"/>
              <a:t>到金蝶云星空系统</a:t>
            </a:r>
            <a:r>
              <a:rPr lang="zh-CN" altLang="en-US" sz="1400" dirty="0"/>
              <a:t>的任一子系统进行报表功能</a:t>
            </a:r>
            <a:r>
              <a:rPr lang="zh-CN" altLang="en-US" sz="1400" dirty="0" smtClean="0"/>
              <a:t>查询和打印。</a:t>
            </a:r>
            <a:endParaRPr lang="zh-CN" altLang="en-US" sz="1400" dirty="0"/>
          </a:p>
        </p:txBody>
      </p:sp>
      <p:pic>
        <p:nvPicPr>
          <p:cNvPr id="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45247" y="758403"/>
            <a:ext cx="2581646" cy="3613546"/>
          </a:xfrm>
          <a:prstGeom prst="rect">
            <a:avLst/>
          </a:prstGeom>
          <a:noFill/>
          <a:ln w="9525">
            <a:solidFill>
              <a:schemeClr val="accent1">
                <a:lumMod val="75000"/>
              </a:schemeClr>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573" y="758402"/>
            <a:ext cx="3981746" cy="36135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万能报表简介</a:t>
            </a:r>
            <a:br>
              <a:rPr lang="zh-CN" altLang="en-US" dirty="0"/>
            </a:br>
            <a:endParaRPr lang="zh-CN" altLang="en-US" dirty="0"/>
          </a:p>
        </p:txBody>
      </p:sp>
    </p:spTree>
    <p:extLst>
      <p:ext uri="{BB962C8B-B14F-4D97-AF65-F5344CB8AC3E}">
        <p14:creationId xmlns="" xmlns:p14="http://schemas.microsoft.com/office/powerpoint/2010/main" val="531262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6024" y="699542"/>
            <a:ext cx="8604448" cy="3759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MH_Text_1"/>
          <p:cNvSpPr txBox="1"/>
          <p:nvPr>
            <p:custDataLst>
              <p:tags r:id="rId1"/>
            </p:custDataLst>
          </p:nvPr>
        </p:nvSpPr>
        <p:spPr>
          <a:xfrm>
            <a:off x="323528" y="4515966"/>
            <a:ext cx="8712968" cy="360040"/>
          </a:xfrm>
          <a:prstGeom prst="rect">
            <a:avLst/>
          </a:prstGeom>
          <a:noFill/>
        </p:spPr>
        <p:txBody>
          <a:bodyPr lIns="0" tIns="0" rIns="0" bIns="0">
            <a:normAutofit fontScale="70000" lnSpcReduction="20000"/>
          </a:bodyPr>
          <a:lstStyle/>
          <a:p>
            <a:pPr fontAlgn="auto">
              <a:lnSpc>
                <a:spcPct val="150000"/>
              </a:lnSpc>
              <a:spcBef>
                <a:spcPts val="0"/>
              </a:spcBef>
              <a:spcAft>
                <a:spcPts val="0"/>
              </a:spcAft>
              <a:defRPr/>
            </a:pPr>
            <a:r>
              <a:rPr lang="zh-CN" altLang="en-US" sz="1800" dirty="0" smtClean="0">
                <a:solidFill>
                  <a:schemeClr val="tx1">
                    <a:lumMod val="85000"/>
                    <a:lumOff val="15000"/>
                  </a:schemeClr>
                </a:solidFill>
                <a:latin typeface="+mj-ea"/>
                <a:ea typeface="+mj-ea"/>
              </a:rPr>
              <a:t>万能报表设计平台以</a:t>
            </a:r>
            <a:r>
              <a:rPr lang="en-US" altLang="zh-CN" sz="1800" dirty="0" smtClean="0">
                <a:solidFill>
                  <a:schemeClr val="tx1">
                    <a:lumMod val="85000"/>
                    <a:lumOff val="15000"/>
                  </a:schemeClr>
                </a:solidFill>
                <a:latin typeface="+mj-ea"/>
                <a:ea typeface="+mj-ea"/>
              </a:rPr>
              <a:t>BOS</a:t>
            </a:r>
            <a:r>
              <a:rPr lang="zh-CN" altLang="en-US" sz="1800" dirty="0" smtClean="0">
                <a:solidFill>
                  <a:schemeClr val="tx1">
                    <a:lumMod val="85000"/>
                    <a:lumOff val="15000"/>
                  </a:schemeClr>
                </a:solidFill>
                <a:latin typeface="+mj-ea"/>
                <a:ea typeface="+mj-ea"/>
              </a:rPr>
              <a:t>平台为支撑，以系统基础资料、单据以及账表为基础数据，支持多种报表设计，多端展示。</a:t>
            </a:r>
            <a:endParaRPr lang="en-US" altLang="zh-CN" sz="1800" dirty="0">
              <a:solidFill>
                <a:schemeClr val="tx1">
                  <a:lumMod val="85000"/>
                  <a:lumOff val="15000"/>
                </a:schemeClr>
              </a:solidFill>
              <a:latin typeface="+mj-ea"/>
              <a:ea typeface="+mj-ea"/>
            </a:endParaRPr>
          </a:p>
        </p:txBody>
      </p:sp>
      <p:sp>
        <p:nvSpPr>
          <p:cNvPr id="2" name="标题 1"/>
          <p:cNvSpPr>
            <a:spLocks noGrp="1"/>
          </p:cNvSpPr>
          <p:nvPr>
            <p:ph type="title"/>
          </p:nvPr>
        </p:nvSpPr>
        <p:spPr/>
        <p:txBody>
          <a:bodyPr/>
          <a:lstStyle/>
          <a:p>
            <a:r>
              <a:rPr lang="zh-CN" altLang="en-US" dirty="0"/>
              <a:t>万能报表解决方案蓝图</a:t>
            </a:r>
            <a:br>
              <a:rPr lang="zh-CN" altLang="en-US" dirty="0"/>
            </a:br>
            <a:endParaRPr lang="zh-CN" altLang="en-US" dirty="0"/>
          </a:p>
        </p:txBody>
      </p:sp>
    </p:spTree>
    <p:extLst>
      <p:ext uri="{BB962C8B-B14F-4D97-AF65-F5344CB8AC3E}">
        <p14:creationId xmlns="" xmlns:p14="http://schemas.microsoft.com/office/powerpoint/2010/main" val="1636279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Text_1"/>
          <p:cNvSpPr txBox="1"/>
          <p:nvPr>
            <p:custDataLst>
              <p:tags r:id="rId1"/>
            </p:custDataLst>
          </p:nvPr>
        </p:nvSpPr>
        <p:spPr>
          <a:xfrm>
            <a:off x="323528" y="4371950"/>
            <a:ext cx="8496944" cy="720080"/>
          </a:xfrm>
          <a:prstGeom prst="rect">
            <a:avLst/>
          </a:prstGeom>
          <a:noFill/>
        </p:spPr>
        <p:txBody>
          <a:bodyPr lIns="0" tIns="0" rIns="0" bIns="0">
            <a:normAutofit fontScale="70000" lnSpcReduction="20000"/>
          </a:bodyPr>
          <a:lstStyle/>
          <a:p>
            <a:pPr fontAlgn="auto">
              <a:lnSpc>
                <a:spcPct val="150000"/>
              </a:lnSpc>
              <a:spcBef>
                <a:spcPts val="0"/>
              </a:spcBef>
              <a:spcAft>
                <a:spcPts val="0"/>
              </a:spcAft>
              <a:defRPr/>
            </a:pPr>
            <a:r>
              <a:rPr lang="zh-CN" altLang="en-US" sz="1800" dirty="0" smtClean="0">
                <a:solidFill>
                  <a:schemeClr val="tx1">
                    <a:lumMod val="85000"/>
                    <a:lumOff val="15000"/>
                  </a:schemeClr>
                </a:solidFill>
                <a:latin typeface="+mj-ea"/>
                <a:ea typeface="+mj-ea"/>
              </a:rPr>
              <a:t>金蝶云星空</a:t>
            </a:r>
            <a:r>
              <a:rPr lang="en-US" altLang="zh-CN" sz="1800" dirty="0" smtClean="0">
                <a:solidFill>
                  <a:schemeClr val="tx1">
                    <a:lumMod val="85000"/>
                    <a:lumOff val="15000"/>
                  </a:schemeClr>
                </a:solidFill>
                <a:latin typeface="+mj-ea"/>
                <a:ea typeface="+mj-ea"/>
              </a:rPr>
              <a:t> BOS</a:t>
            </a:r>
            <a:r>
              <a:rPr lang="zh-CN" altLang="en-US" sz="1800" dirty="0" smtClean="0">
                <a:solidFill>
                  <a:schemeClr val="tx1">
                    <a:lumMod val="85000"/>
                    <a:lumOff val="15000"/>
                  </a:schemeClr>
                </a:solidFill>
                <a:latin typeface="+mj-ea"/>
                <a:ea typeface="+mj-ea"/>
              </a:rPr>
              <a:t>万能</a:t>
            </a:r>
            <a:r>
              <a:rPr lang="zh-CN" altLang="en-US" sz="1800" dirty="0">
                <a:solidFill>
                  <a:schemeClr val="tx1">
                    <a:lumMod val="85000"/>
                    <a:lumOff val="15000"/>
                  </a:schemeClr>
                </a:solidFill>
                <a:latin typeface="+mj-ea"/>
                <a:ea typeface="+mj-ea"/>
              </a:rPr>
              <a:t>报表</a:t>
            </a:r>
            <a:r>
              <a:rPr lang="zh-CN" altLang="en-US" sz="1800" dirty="0" smtClean="0">
                <a:solidFill>
                  <a:schemeClr val="tx1">
                    <a:lumMod val="85000"/>
                    <a:lumOff val="15000"/>
                  </a:schemeClr>
                </a:solidFill>
                <a:latin typeface="+mj-ea"/>
                <a:ea typeface="+mj-ea"/>
              </a:rPr>
              <a:t>基于</a:t>
            </a:r>
            <a:r>
              <a:rPr lang="en-US" altLang="zh-CN" sz="1800" dirty="0" smtClean="0">
                <a:solidFill>
                  <a:schemeClr val="tx1">
                    <a:lumMod val="85000"/>
                    <a:lumOff val="15000"/>
                  </a:schemeClr>
                </a:solidFill>
                <a:latin typeface="+mj-ea"/>
                <a:ea typeface="+mj-ea"/>
              </a:rPr>
              <a:t>BOS</a:t>
            </a:r>
            <a:r>
              <a:rPr lang="zh-CN" altLang="en-US" sz="1800" dirty="0" smtClean="0">
                <a:solidFill>
                  <a:schemeClr val="tx1">
                    <a:lumMod val="85000"/>
                    <a:lumOff val="15000"/>
                  </a:schemeClr>
                </a:solidFill>
                <a:latin typeface="+mj-ea"/>
                <a:ea typeface="+mj-ea"/>
              </a:rPr>
              <a:t>领域</a:t>
            </a:r>
            <a:r>
              <a:rPr lang="zh-CN" altLang="en-US" sz="1800" dirty="0">
                <a:solidFill>
                  <a:schemeClr val="tx1">
                    <a:lumMod val="85000"/>
                    <a:lumOff val="15000"/>
                  </a:schemeClr>
                </a:solidFill>
                <a:latin typeface="+mj-ea"/>
                <a:ea typeface="+mj-ea"/>
              </a:rPr>
              <a:t>模型及基础服务接口，无缝集成多种</a:t>
            </a:r>
            <a:r>
              <a:rPr lang="zh-CN" altLang="en-US" sz="1800" dirty="0" smtClean="0">
                <a:solidFill>
                  <a:schemeClr val="tx1">
                    <a:lumMod val="85000"/>
                    <a:lumOff val="15000"/>
                  </a:schemeClr>
                </a:solidFill>
                <a:latin typeface="+mj-ea"/>
                <a:ea typeface="+mj-ea"/>
              </a:rPr>
              <a:t>数据源，</a:t>
            </a:r>
            <a:r>
              <a:rPr lang="zh-CN" altLang="en-US" sz="1800" dirty="0">
                <a:solidFill>
                  <a:schemeClr val="tx1">
                    <a:lumMod val="85000"/>
                    <a:lumOff val="15000"/>
                  </a:schemeClr>
                </a:solidFill>
                <a:latin typeface="+mj-ea"/>
                <a:ea typeface="+mj-ea"/>
              </a:rPr>
              <a:t>可灵活定义图表、交叉分析表、条码、图片形状等多种报表类型，</a:t>
            </a:r>
            <a:r>
              <a:rPr lang="zh-CN" altLang="en-US" sz="1800" dirty="0" smtClean="0">
                <a:solidFill>
                  <a:schemeClr val="tx1">
                    <a:lumMod val="85000"/>
                    <a:lumOff val="15000"/>
                  </a:schemeClr>
                </a:solidFill>
                <a:latin typeface="+mj-ea"/>
                <a:ea typeface="+mj-ea"/>
              </a:rPr>
              <a:t>支持多端</a:t>
            </a:r>
            <a:r>
              <a:rPr lang="zh-CN" altLang="en-US" sz="1800" dirty="0">
                <a:solidFill>
                  <a:schemeClr val="tx1">
                    <a:lumMod val="85000"/>
                    <a:lumOff val="15000"/>
                  </a:schemeClr>
                </a:solidFill>
                <a:latin typeface="+mj-ea"/>
                <a:ea typeface="+mj-ea"/>
              </a:rPr>
              <a:t>展示</a:t>
            </a:r>
            <a:r>
              <a:rPr lang="en-US" altLang="zh-CN" sz="1800" dirty="0">
                <a:solidFill>
                  <a:schemeClr val="tx1">
                    <a:lumMod val="85000"/>
                    <a:lumOff val="15000"/>
                  </a:schemeClr>
                </a:solidFill>
                <a:latin typeface="+mj-ea"/>
                <a:ea typeface="+mj-ea"/>
              </a:rPr>
              <a:t>,</a:t>
            </a:r>
            <a:r>
              <a:rPr lang="zh-CN" altLang="en-US" sz="1800" dirty="0">
                <a:solidFill>
                  <a:schemeClr val="tx1">
                    <a:lumMod val="85000"/>
                    <a:lumOff val="15000"/>
                  </a:schemeClr>
                </a:solidFill>
                <a:latin typeface="+mj-ea"/>
                <a:ea typeface="+mj-ea"/>
              </a:rPr>
              <a:t>未来版本将增加对移动终端支持、发布到门户仪表盘等。</a:t>
            </a:r>
            <a:endParaRPr lang="en-US" altLang="zh-CN" sz="1800" dirty="0">
              <a:solidFill>
                <a:schemeClr val="tx1">
                  <a:lumMod val="85000"/>
                  <a:lumOff val="15000"/>
                </a:schemeClr>
              </a:solidFill>
              <a:latin typeface="+mj-ea"/>
              <a:ea typeface="+mj-ea"/>
            </a:endParaRPr>
          </a:p>
          <a:p>
            <a:pPr fontAlgn="auto">
              <a:lnSpc>
                <a:spcPct val="150000"/>
              </a:lnSpc>
              <a:spcBef>
                <a:spcPts val="0"/>
              </a:spcBef>
              <a:spcAft>
                <a:spcPts val="0"/>
              </a:spcAft>
              <a:defRPr/>
            </a:pPr>
            <a:endParaRPr lang="en-US" altLang="zh-CN" sz="1800" dirty="0">
              <a:solidFill>
                <a:schemeClr val="tx1">
                  <a:lumMod val="85000"/>
                  <a:lumOff val="15000"/>
                </a:schemeClr>
              </a:solidFill>
              <a:latin typeface="+mj-ea"/>
              <a:ea typeface="+mj-ea"/>
            </a:endParaRP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6046" y="741252"/>
            <a:ext cx="6986165" cy="35586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万能报表平台技术架构</a:t>
            </a:r>
            <a:br>
              <a:rPr lang="zh-CN" altLang="en-US" dirty="0"/>
            </a:br>
            <a:endParaRPr lang="zh-CN" altLang="en-US" dirty="0"/>
          </a:p>
        </p:txBody>
      </p:sp>
    </p:spTree>
    <p:extLst>
      <p:ext uri="{BB962C8B-B14F-4D97-AF65-F5344CB8AC3E}">
        <p14:creationId xmlns="" xmlns:p14="http://schemas.microsoft.com/office/powerpoint/2010/main" val="143772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5256584"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PART2</a:t>
            </a:r>
            <a:r>
              <a:rPr lang="zh-CN" altLang="en-US" sz="2400" b="1" spc="300" dirty="0" smtClean="0">
                <a:solidFill>
                  <a:schemeClr val="tx1">
                    <a:lumMod val="85000"/>
                    <a:lumOff val="15000"/>
                  </a:schemeClr>
                </a:solidFill>
                <a:ea typeface="微软雅黑" panose="020B0503020204020204" pitchFamily="34" charset="-122"/>
              </a:rPr>
              <a:t>：系统账表设计</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28747151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3.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15.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16.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215173148"/>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0.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215173148"/>
  <p:tag name="MH_LIBRARY" val="GRAPHIC"/>
  <p:tag name="MH_TYPE" val="Text"/>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215173651"/>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215173148"/>
  <p:tag name="MH_LIBRARY" val="GRAPHIC"/>
  <p:tag name="MH_TYPE" val="Text"/>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215173148"/>
  <p:tag name="MH_LIBRARY" val="GRAPHIC"/>
  <p:tag name="MH_TYPE" val="Text"/>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29.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0.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2.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4.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6.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40.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42.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43.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SubTitle"/>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50.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60215170149"/>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5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0.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2.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3.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4.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5.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6.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7.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8.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0.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7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heme/theme1.xml><?xml version="1.0" encoding="utf-8"?>
<a:theme xmlns:a="http://schemas.openxmlformats.org/drawingml/2006/main" name="blank">
  <a:themeElements>
    <a:clrScheme name="新logo配色">
      <a:dk1>
        <a:srgbClr val="000000"/>
      </a:dk1>
      <a:lt1>
        <a:srgbClr val="FFFFFF"/>
      </a:lt1>
      <a:dk2>
        <a:srgbClr val="24215F"/>
      </a:dk2>
      <a:lt2>
        <a:srgbClr val="1788EE"/>
      </a:lt2>
      <a:accent1>
        <a:srgbClr val="23CCFC"/>
      </a:accent1>
      <a:accent2>
        <a:srgbClr val="21C8C8"/>
      </a:accent2>
      <a:accent3>
        <a:srgbClr val="B073FC"/>
      </a:accent3>
      <a:accent4>
        <a:srgbClr val="000000"/>
      </a:accent4>
      <a:accent5>
        <a:srgbClr val="AAB6DC"/>
      </a:accent5>
      <a:accent6>
        <a:srgbClr val="0060C0"/>
      </a:accent6>
      <a:hlink>
        <a:srgbClr val="FF9900"/>
      </a:hlink>
      <a:folHlink>
        <a:srgbClr val="C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alpha val="18000"/>
          </a:schemeClr>
        </a:solidFill>
        <a:ln w="9525" cap="flat" cmpd="sng" algn="ctr">
          <a:solidFill>
            <a:srgbClr val="4F81BD"/>
          </a:solidFill>
          <a:prstDash val="solid"/>
        </a:ln>
        <a:effectLst/>
      </a:spPr>
      <a:bodyPr lIns="91426" tIns="45713" rIns="91426" bIns="45713" rtlCol="0" anchor="ctr"/>
      <a:lstStyle>
        <a:defPPr marL="0" marR="0" indent="0" algn="ctr" defTabSz="914243" eaLnBrk="1" fontAlgn="auto" latinLnBrk="0" hangingPunct="1">
          <a:lnSpc>
            <a:spcPct val="100000"/>
          </a:lnSpc>
          <a:spcBef>
            <a:spcPts val="0"/>
          </a:spcBef>
          <a:spcAft>
            <a:spcPts val="0"/>
          </a:spcAft>
          <a:buClrTx/>
          <a:buSzTx/>
          <a:buFontTx/>
          <a:buNone/>
          <a:tabLst/>
          <a:defRPr kumimoji="0" sz="1200" b="1" i="0" u="none" strike="noStrike" kern="0" cap="none" spc="0" normalizeH="0" baseline="0" noProof="0" dirty="0" smtClean="0">
            <a:ln>
              <a:noFill/>
            </a:ln>
            <a:solidFill>
              <a:srgbClr val="00B0F0"/>
            </a:solidFill>
            <a:effectLst/>
            <a:uLnTx/>
            <a:uFillTx/>
            <a:latin typeface="微软雅黑" panose="020B0503020204020204" charset="-122"/>
            <a:ea typeface="微软雅黑" panose="020B0503020204020204" charset="-122"/>
            <a:cs typeface="微软雅黑" panose="020B0503020204020204" charset="-122"/>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20171024金蝶集团幻灯片模版（终稿）.pptx" id="{1EAF7BB3-9139-4CA9-B9C3-EDD8633D62AA}" vid="{D3470B15-9C50-4FF3-AB54-112F42EC039C}"/>
    </a:ext>
  </a:extLst>
</a:theme>
</file>

<file path=ppt/theme/theme2.xml><?xml version="1.0" encoding="utf-8"?>
<a:theme xmlns:a="http://schemas.openxmlformats.org/drawingml/2006/main" name="1_2017中国管理全球论坛">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z="1400" smtClean="0">
            <a:solidFill>
              <a:schemeClr val="tx1"/>
            </a:solidFill>
            <a:latin typeface="Microsoft YaHei" charset="-122"/>
            <a:ea typeface="Microsoft YaHei" charset="-122"/>
            <a:cs typeface="Microsoft YaHei"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alpha val="18000"/>
          </a:srgbClr>
        </a:solidFill>
        <a:ln w="9525" cap="flat" cmpd="sng" algn="ctr">
          <a:noFill/>
          <a:prstDash val="solid"/>
        </a:ln>
        <a:effectLst/>
      </a:spPr>
      <a:bodyPr rot="0" spcFirstLastPara="0" vertOverflow="overflow" horzOverflow="overflow" vert="horz" wrap="square" lIns="91426" tIns="45713" rIns="91426" bIns="45713" numCol="1" spcCol="0" rtlCol="0" fromWordArt="0" anchor="ctr" anchorCtr="0" forceAA="0" compatLnSpc="1">
        <a:prstTxWarp prst="textNoShape">
          <a:avLst/>
        </a:prstTxWarp>
        <a:noAutofit/>
      </a:bodyPr>
      <a:lstStyle>
        <a:defPPr algn="ctr" defTabSz="914243">
          <a:defRPr sz="1200" b="1" kern="0">
            <a:solidFill>
              <a:srgbClr val="00B0F0"/>
            </a:solidFill>
            <a:latin typeface="微软雅黑" pitchFamily="34" charset="-122"/>
            <a:ea typeface="微软雅黑" pitchFamily="34" charset="-122"/>
            <a:cs typeface="微软雅黑" panose="020B0503020204020204" charset="-122"/>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124862</TotalTime>
  <Words>4583</Words>
  <Application>Microsoft Office PowerPoint</Application>
  <PresentationFormat>全屏显示(16:9)</PresentationFormat>
  <Paragraphs>453</Paragraphs>
  <Slides>40</Slides>
  <Notes>25</Notes>
  <HiddenSlides>0</HiddenSlides>
  <MMClips>0</MMClips>
  <ScaleCrop>false</ScaleCrop>
  <HeadingPairs>
    <vt:vector size="4" baseType="variant">
      <vt:variant>
        <vt:lpstr>主题</vt:lpstr>
      </vt:variant>
      <vt:variant>
        <vt:i4>4</vt:i4>
      </vt:variant>
      <vt:variant>
        <vt:lpstr>幻灯片标题</vt:lpstr>
      </vt:variant>
      <vt:variant>
        <vt:i4>40</vt:i4>
      </vt:variant>
    </vt:vector>
  </HeadingPairs>
  <TitlesOfParts>
    <vt:vector size="44" baseType="lpstr">
      <vt:lpstr>blank</vt:lpstr>
      <vt:lpstr>1_2017中国管理全球论坛</vt:lpstr>
      <vt:lpstr>Office Theme</vt:lpstr>
      <vt:lpstr>Office 主题​​</vt:lpstr>
      <vt:lpstr>幻灯片 1</vt:lpstr>
      <vt:lpstr>幻灯片 2</vt:lpstr>
      <vt:lpstr>幻灯片 3</vt:lpstr>
      <vt:lpstr>金蝶云星空报表平台解决方案 </vt:lpstr>
      <vt:lpstr>系统账表简介 </vt:lpstr>
      <vt:lpstr>万能报表简介 </vt:lpstr>
      <vt:lpstr>万能报表解决方案蓝图 </vt:lpstr>
      <vt:lpstr>万能报表平台技术架构 </vt:lpstr>
      <vt:lpstr>幻灯片 9</vt:lpstr>
      <vt:lpstr>系统账表设计  </vt:lpstr>
      <vt:lpstr>系统账表设计-简易账表 </vt:lpstr>
      <vt:lpstr>系统账表设计-简易账表 </vt:lpstr>
      <vt:lpstr>系统账表设计-简易账表 </vt:lpstr>
      <vt:lpstr>系统账表设计-简易账表 </vt:lpstr>
      <vt:lpstr>系统账表设计-直接SQL账表 </vt:lpstr>
      <vt:lpstr>系统账表设计-直接SQL账表 </vt:lpstr>
      <vt:lpstr>系统账表设计-直接SQL账表 </vt:lpstr>
      <vt:lpstr>练习：系统账表设计</vt:lpstr>
      <vt:lpstr>系统账表设计-简单账表 </vt:lpstr>
      <vt:lpstr>系统账表设计-简单账表 </vt:lpstr>
      <vt:lpstr>幻灯片 21</vt:lpstr>
      <vt:lpstr>万能报表设计-安装 </vt:lpstr>
      <vt:lpstr>万能报表设计-使用 </vt:lpstr>
      <vt:lpstr>万能报表设计步骤</vt:lpstr>
      <vt:lpstr>万能报表设计器主控台介绍 </vt:lpstr>
      <vt:lpstr>万能报表设计器主控台介绍-画布 </vt:lpstr>
      <vt:lpstr>万能报表设计器主控台介绍-控件 </vt:lpstr>
      <vt:lpstr>万能报表设计器主控台介绍-发布 </vt:lpstr>
      <vt:lpstr>单据类报表设计 </vt:lpstr>
      <vt:lpstr>单据类报表设计 </vt:lpstr>
      <vt:lpstr>单据类报表设计 </vt:lpstr>
      <vt:lpstr>单据类报表设计 </vt:lpstr>
      <vt:lpstr>数据源设计 </vt:lpstr>
      <vt:lpstr>数据源设计预览 </vt:lpstr>
      <vt:lpstr>列表类报表设计 </vt:lpstr>
      <vt:lpstr>列表类报表设计 </vt:lpstr>
      <vt:lpstr>列表类报表设计 </vt:lpstr>
      <vt:lpstr>SQL增强报表设计 </vt:lpstr>
      <vt:lpstr>SQL增强报表设计 </vt:lpstr>
      <vt:lpstr>幻灯片 40</vt:lpstr>
    </vt:vector>
  </TitlesOfParts>
  <Company>市场部</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金蝶国际软件集团介绍</dc:title>
  <dc:creator>Kingdee</dc:creator>
  <cp:lastModifiedBy>Windows 用户</cp:lastModifiedBy>
  <cp:revision>5263</cp:revision>
  <dcterms:created xsi:type="dcterms:W3CDTF">2005-02-25T05:47:44Z</dcterms:created>
  <dcterms:modified xsi:type="dcterms:W3CDTF">2018-08-15T12:50:12Z</dcterms:modified>
</cp:coreProperties>
</file>